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handoutMasterIdLst>
    <p:handoutMasterId r:id="rId55"/>
  </p:handoutMasterIdLst>
  <p:sldIdLst>
    <p:sldId id="259" r:id="rId5"/>
    <p:sldId id="257" r:id="rId6"/>
    <p:sldId id="260" r:id="rId7"/>
    <p:sldId id="261" r:id="rId8"/>
    <p:sldId id="262" r:id="rId9"/>
    <p:sldId id="270" r:id="rId10"/>
    <p:sldId id="271" r:id="rId11"/>
    <p:sldId id="272" r:id="rId12"/>
    <p:sldId id="275" r:id="rId13"/>
    <p:sldId id="282" r:id="rId14"/>
    <p:sldId id="276" r:id="rId15"/>
    <p:sldId id="287" r:id="rId16"/>
    <p:sldId id="283" r:id="rId17"/>
    <p:sldId id="284" r:id="rId18"/>
    <p:sldId id="285" r:id="rId19"/>
    <p:sldId id="286" r:id="rId20"/>
    <p:sldId id="288" r:id="rId21"/>
    <p:sldId id="289" r:id="rId22"/>
    <p:sldId id="266" r:id="rId23"/>
    <p:sldId id="267" r:id="rId24"/>
    <p:sldId id="268" r:id="rId25"/>
    <p:sldId id="301" r:id="rId26"/>
    <p:sldId id="302" r:id="rId27"/>
    <p:sldId id="300" r:id="rId28"/>
    <p:sldId id="291" r:id="rId29"/>
    <p:sldId id="269" r:id="rId30"/>
    <p:sldId id="290" r:id="rId31"/>
    <p:sldId id="303" r:id="rId32"/>
    <p:sldId id="292" r:id="rId33"/>
    <p:sldId id="294" r:id="rId34"/>
    <p:sldId id="293" r:id="rId35"/>
    <p:sldId id="295" r:id="rId36"/>
    <p:sldId id="277" r:id="rId37"/>
    <p:sldId id="296" r:id="rId38"/>
    <p:sldId id="279" r:id="rId39"/>
    <p:sldId id="299" r:id="rId40"/>
    <p:sldId id="278" r:id="rId41"/>
    <p:sldId id="297" r:id="rId42"/>
    <p:sldId id="298" r:id="rId43"/>
    <p:sldId id="304" r:id="rId44"/>
    <p:sldId id="308" r:id="rId45"/>
    <p:sldId id="313" r:id="rId46"/>
    <p:sldId id="309" r:id="rId47"/>
    <p:sldId id="311" r:id="rId48"/>
    <p:sldId id="310" r:id="rId49"/>
    <p:sldId id="307" r:id="rId50"/>
    <p:sldId id="306" r:id="rId51"/>
    <p:sldId id="305" r:id="rId52"/>
    <p:sldId id="312" r:id="rId53"/>
    <p:sldId id="281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AED5A2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963640-DA11-4476-B662-3668F2BBFD10}" v="60" dt="2025-09-16T02:11:00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90"/>
  </p:normalViewPr>
  <p:slideViewPr>
    <p:cSldViewPr snapToGrid="0" snapToObjects="1">
      <p:cViewPr varScale="1">
        <p:scale>
          <a:sx n="199" d="100"/>
          <a:sy n="199" d="100"/>
        </p:scale>
        <p:origin x="726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UI SHUAIWEN#" userId="35a196ea-bcb8-475e-86cf-0b9eaca8a48f" providerId="ADAL" clId="{EAAB3BE4-FC2B-45A1-A24C-7B1F3E7E4B7A}"/>
    <pc:docChg chg="custSel addSld delSld modSld">
      <pc:chgData name="#CUI SHUAIWEN#" userId="35a196ea-bcb8-475e-86cf-0b9eaca8a48f" providerId="ADAL" clId="{EAAB3BE4-FC2B-45A1-A24C-7B1F3E7E4B7A}" dt="2025-08-26T11:32:00.483" v="909" actId="1076"/>
      <pc:docMkLst>
        <pc:docMk/>
      </pc:docMkLst>
      <pc:sldChg chg="delSp modSp add mod">
        <pc:chgData name="#CUI SHUAIWEN#" userId="35a196ea-bcb8-475e-86cf-0b9eaca8a48f" providerId="ADAL" clId="{EAAB3BE4-FC2B-45A1-A24C-7B1F3E7E4B7A}" dt="2025-08-26T02:18:47.944" v="905" actId="1076"/>
        <pc:sldMkLst>
          <pc:docMk/>
          <pc:sldMk cId="616729318" sldId="261"/>
        </pc:sldMkLst>
        <pc:spChg chg="mod">
          <ac:chgData name="#CUI SHUAIWEN#" userId="35a196ea-bcb8-475e-86cf-0b9eaca8a48f" providerId="ADAL" clId="{EAAB3BE4-FC2B-45A1-A24C-7B1F3E7E4B7A}" dt="2025-08-26T02:18:27.293" v="902" actId="1076"/>
          <ac:spMkLst>
            <pc:docMk/>
            <pc:sldMk cId="616729318" sldId="261"/>
            <ac:spMk id="3" creationId="{8863D63E-9E6D-2E33-CD37-9FD0E79BA68F}"/>
          </ac:spMkLst>
        </pc:spChg>
        <pc:spChg chg="mod">
          <ac:chgData name="#CUI SHUAIWEN#" userId="35a196ea-bcb8-475e-86cf-0b9eaca8a48f" providerId="ADAL" clId="{EAAB3BE4-FC2B-45A1-A24C-7B1F3E7E4B7A}" dt="2025-08-25T07:54:11.363" v="2" actId="20577"/>
          <ac:spMkLst>
            <pc:docMk/>
            <pc:sldMk cId="616729318" sldId="261"/>
            <ac:spMk id="4" creationId="{81091529-4301-7B4B-8FE4-0C40CCB34222}"/>
          </ac:spMkLst>
        </pc:spChg>
        <pc:spChg chg="mod">
          <ac:chgData name="#CUI SHUAIWEN#" userId="35a196ea-bcb8-475e-86cf-0b9eaca8a48f" providerId="ADAL" clId="{EAAB3BE4-FC2B-45A1-A24C-7B1F3E7E4B7A}" dt="2025-08-26T02:18:35.127" v="904" actId="207"/>
          <ac:spMkLst>
            <pc:docMk/>
            <pc:sldMk cId="616729318" sldId="261"/>
            <ac:spMk id="5" creationId="{3ED1C1A9-2C6C-EC7A-C716-E0300BABE309}"/>
          </ac:spMkLst>
        </pc:spChg>
        <pc:spChg chg="mod">
          <ac:chgData name="#CUI SHUAIWEN#" userId="35a196ea-bcb8-475e-86cf-0b9eaca8a48f" providerId="ADAL" clId="{EAAB3BE4-FC2B-45A1-A24C-7B1F3E7E4B7A}" dt="2025-08-26T02:18:47.944" v="905" actId="1076"/>
          <ac:spMkLst>
            <pc:docMk/>
            <pc:sldMk cId="616729318" sldId="261"/>
            <ac:spMk id="6" creationId="{6F6C939E-C434-7514-06FB-76B0EA5678C2}"/>
          </ac:spMkLst>
        </pc:spChg>
      </pc:sldChg>
      <pc:sldChg chg="addSp delSp modSp add mod">
        <pc:chgData name="#CUI SHUAIWEN#" userId="35a196ea-bcb8-475e-86cf-0b9eaca8a48f" providerId="ADAL" clId="{EAAB3BE4-FC2B-45A1-A24C-7B1F3E7E4B7A}" dt="2025-08-25T12:00:14.370" v="136" actId="1076"/>
        <pc:sldMkLst>
          <pc:docMk/>
          <pc:sldMk cId="946053145" sldId="262"/>
        </pc:sldMkLst>
        <pc:spChg chg="mod">
          <ac:chgData name="#CUI SHUAIWEN#" userId="35a196ea-bcb8-475e-86cf-0b9eaca8a48f" providerId="ADAL" clId="{EAAB3BE4-FC2B-45A1-A24C-7B1F3E7E4B7A}" dt="2025-08-25T11:58:33.002" v="126" actId="14100"/>
          <ac:spMkLst>
            <pc:docMk/>
            <pc:sldMk cId="946053145" sldId="262"/>
            <ac:spMk id="4" creationId="{F26A56A0-AA38-0D8F-2F83-934098201162}"/>
          </ac:spMkLst>
        </pc:spChg>
      </pc:sldChg>
      <pc:sldChg chg="addSp delSp modSp add mod">
        <pc:chgData name="#CUI SHUAIWEN#" userId="35a196ea-bcb8-475e-86cf-0b9eaca8a48f" providerId="ADAL" clId="{EAAB3BE4-FC2B-45A1-A24C-7B1F3E7E4B7A}" dt="2025-08-25T12:10:14.600" v="154" actId="1076"/>
        <pc:sldMkLst>
          <pc:docMk/>
          <pc:sldMk cId="2103376003" sldId="263"/>
        </pc:sldMkLst>
      </pc:sldChg>
      <pc:sldChg chg="delSp add mod">
        <pc:chgData name="#CUI SHUAIWEN#" userId="35a196ea-bcb8-475e-86cf-0b9eaca8a48f" providerId="ADAL" clId="{EAAB3BE4-FC2B-45A1-A24C-7B1F3E7E4B7A}" dt="2025-08-25T12:08:59.485" v="140" actId="478"/>
        <pc:sldMkLst>
          <pc:docMk/>
          <pc:sldMk cId="1903417478" sldId="264"/>
        </pc:sldMkLst>
      </pc:sldChg>
      <pc:sldChg chg="addSp delSp modSp add mod">
        <pc:chgData name="#CUI SHUAIWEN#" userId="35a196ea-bcb8-475e-86cf-0b9eaca8a48f" providerId="ADAL" clId="{EAAB3BE4-FC2B-45A1-A24C-7B1F3E7E4B7A}" dt="2025-08-25T12:17:13.012" v="173" actId="1076"/>
        <pc:sldMkLst>
          <pc:docMk/>
          <pc:sldMk cId="3059173418" sldId="265"/>
        </pc:sldMkLst>
      </pc:sldChg>
      <pc:sldChg chg="addSp delSp modSp add mod">
        <pc:chgData name="#CUI SHUAIWEN#" userId="35a196ea-bcb8-475e-86cf-0b9eaca8a48f" providerId="ADAL" clId="{EAAB3BE4-FC2B-45A1-A24C-7B1F3E7E4B7A}" dt="2025-08-26T11:32:00.483" v="909" actId="1076"/>
        <pc:sldMkLst>
          <pc:docMk/>
          <pc:sldMk cId="741047462" sldId="266"/>
        </pc:sldMkLst>
        <pc:spChg chg="add mod">
          <ac:chgData name="#CUI SHUAIWEN#" userId="35a196ea-bcb8-475e-86cf-0b9eaca8a48f" providerId="ADAL" clId="{EAAB3BE4-FC2B-45A1-A24C-7B1F3E7E4B7A}" dt="2025-08-25T12:21:03.408" v="199" actId="1076"/>
          <ac:spMkLst>
            <pc:docMk/>
            <pc:sldMk cId="741047462" sldId="266"/>
            <ac:spMk id="2" creationId="{A756BA53-8435-10E9-66F0-C9525E17A7B1}"/>
          </ac:spMkLst>
        </pc:spChg>
        <pc:spChg chg="add mod">
          <ac:chgData name="#CUI SHUAIWEN#" userId="35a196ea-bcb8-475e-86cf-0b9eaca8a48f" providerId="ADAL" clId="{EAAB3BE4-FC2B-45A1-A24C-7B1F3E7E4B7A}" dt="2025-08-25T12:51:37.770" v="478" actId="2710"/>
          <ac:spMkLst>
            <pc:docMk/>
            <pc:sldMk cId="741047462" sldId="266"/>
            <ac:spMk id="3" creationId="{AA7F19F5-97DC-48D6-2663-3351A391AB66}"/>
          </ac:spMkLst>
        </pc:spChg>
        <pc:spChg chg="add mod">
          <ac:chgData name="#CUI SHUAIWEN#" userId="35a196ea-bcb8-475e-86cf-0b9eaca8a48f" providerId="ADAL" clId="{EAAB3BE4-FC2B-45A1-A24C-7B1F3E7E4B7A}" dt="2025-08-25T12:51:43.068" v="480" actId="1076"/>
          <ac:spMkLst>
            <pc:docMk/>
            <pc:sldMk cId="741047462" sldId="266"/>
            <ac:spMk id="5" creationId="{E4725896-7A30-7301-EA5B-856D866034B4}"/>
          </ac:spMkLst>
        </pc:spChg>
        <pc:spChg chg="add mod">
          <ac:chgData name="#CUI SHUAIWEN#" userId="35a196ea-bcb8-475e-86cf-0b9eaca8a48f" providerId="ADAL" clId="{EAAB3BE4-FC2B-45A1-A24C-7B1F3E7E4B7A}" dt="2025-08-25T12:51:39.882" v="479" actId="2710"/>
          <ac:spMkLst>
            <pc:docMk/>
            <pc:sldMk cId="741047462" sldId="266"/>
            <ac:spMk id="6" creationId="{0D1F156C-DE0B-70BD-CF35-784E18A2F856}"/>
          </ac:spMkLst>
        </pc:spChg>
        <pc:spChg chg="add mod">
          <ac:chgData name="#CUI SHUAIWEN#" userId="35a196ea-bcb8-475e-86cf-0b9eaca8a48f" providerId="ADAL" clId="{EAAB3BE4-FC2B-45A1-A24C-7B1F3E7E4B7A}" dt="2025-08-26T11:32:00.483" v="909" actId="1076"/>
          <ac:spMkLst>
            <pc:docMk/>
            <pc:sldMk cId="741047462" sldId="266"/>
            <ac:spMk id="7" creationId="{6778D9F5-4B74-0C0F-6D9E-6AE1E0EF6C7C}"/>
          </ac:spMkLst>
        </pc:spChg>
        <pc:spChg chg="add mod">
          <ac:chgData name="#CUI SHUAIWEN#" userId="35a196ea-bcb8-475e-86cf-0b9eaca8a48f" providerId="ADAL" clId="{EAAB3BE4-FC2B-45A1-A24C-7B1F3E7E4B7A}" dt="2025-08-25T12:51:47.118" v="481" actId="1076"/>
          <ac:spMkLst>
            <pc:docMk/>
            <pc:sldMk cId="741047462" sldId="266"/>
            <ac:spMk id="10" creationId="{33A48998-BAFE-7530-1B68-F3536BEA9BD6}"/>
          </ac:spMkLst>
        </pc:spChg>
        <pc:spChg chg="add mod">
          <ac:chgData name="#CUI SHUAIWEN#" userId="35a196ea-bcb8-475e-86cf-0b9eaca8a48f" providerId="ADAL" clId="{EAAB3BE4-FC2B-45A1-A24C-7B1F3E7E4B7A}" dt="2025-08-25T13:28:12.013" v="528" actId="20577"/>
          <ac:spMkLst>
            <pc:docMk/>
            <pc:sldMk cId="741047462" sldId="266"/>
            <ac:spMk id="11" creationId="{7F833C10-470C-5223-A4A5-AF90DD5C52C2}"/>
          </ac:spMkLst>
        </pc:spChg>
        <pc:spChg chg="add mod">
          <ac:chgData name="#CUI SHUAIWEN#" userId="35a196ea-bcb8-475e-86cf-0b9eaca8a48f" providerId="ADAL" clId="{EAAB3BE4-FC2B-45A1-A24C-7B1F3E7E4B7A}" dt="2025-08-25T12:51:51.067" v="482" actId="1076"/>
          <ac:spMkLst>
            <pc:docMk/>
            <pc:sldMk cId="741047462" sldId="266"/>
            <ac:spMk id="12" creationId="{619A0F8F-E216-68C6-232C-E1816A3FC75E}"/>
          </ac:spMkLst>
        </pc:spChg>
        <pc:spChg chg="add mod">
          <ac:chgData name="#CUI SHUAIWEN#" userId="35a196ea-bcb8-475e-86cf-0b9eaca8a48f" providerId="ADAL" clId="{EAAB3BE4-FC2B-45A1-A24C-7B1F3E7E4B7A}" dt="2025-08-25T12:54:49.761" v="508" actId="14100"/>
          <ac:spMkLst>
            <pc:docMk/>
            <pc:sldMk cId="741047462" sldId="266"/>
            <ac:spMk id="13" creationId="{232364A7-1DC8-A7A7-74ED-0527536401E2}"/>
          </ac:spMkLst>
        </pc:spChg>
        <pc:spChg chg="add mod">
          <ac:chgData name="#CUI SHUAIWEN#" userId="35a196ea-bcb8-475e-86cf-0b9eaca8a48f" providerId="ADAL" clId="{EAAB3BE4-FC2B-45A1-A24C-7B1F3E7E4B7A}" dt="2025-08-25T12:54:56.490" v="509" actId="207"/>
          <ac:spMkLst>
            <pc:docMk/>
            <pc:sldMk cId="741047462" sldId="266"/>
            <ac:spMk id="17" creationId="{C2C92C83-5A0D-B51B-65B6-D4347647B96F}"/>
          </ac:spMkLst>
        </pc:spChg>
      </pc:sldChg>
      <pc:sldChg chg="add del">
        <pc:chgData name="#CUI SHUAIWEN#" userId="35a196ea-bcb8-475e-86cf-0b9eaca8a48f" providerId="ADAL" clId="{EAAB3BE4-FC2B-45A1-A24C-7B1F3E7E4B7A}" dt="2025-08-25T12:43:23.374" v="415" actId="47"/>
        <pc:sldMkLst>
          <pc:docMk/>
          <pc:sldMk cId="1337408913" sldId="267"/>
        </pc:sldMkLst>
      </pc:sldChg>
      <pc:sldChg chg="delSp modSp add mod">
        <pc:chgData name="#CUI SHUAIWEN#" userId="35a196ea-bcb8-475e-86cf-0b9eaca8a48f" providerId="ADAL" clId="{EAAB3BE4-FC2B-45A1-A24C-7B1F3E7E4B7A}" dt="2025-08-25T12:55:02.614" v="510" actId="1076"/>
        <pc:sldMkLst>
          <pc:docMk/>
          <pc:sldMk cId="2663889688" sldId="267"/>
        </pc:sldMkLst>
        <pc:picChg chg="mod ord">
          <ac:chgData name="#CUI SHUAIWEN#" userId="35a196ea-bcb8-475e-86cf-0b9eaca8a48f" providerId="ADAL" clId="{EAAB3BE4-FC2B-45A1-A24C-7B1F3E7E4B7A}" dt="2025-08-25T12:55:02.614" v="510" actId="1076"/>
          <ac:picMkLst>
            <pc:docMk/>
            <pc:sldMk cId="2663889688" sldId="267"/>
            <ac:picMk id="15" creationId="{8B44BD90-21C7-72BC-330F-BD9969AEC35B}"/>
          </ac:picMkLst>
        </pc:picChg>
      </pc:sldChg>
      <pc:sldChg chg="addSp delSp modSp add mod">
        <pc:chgData name="#CUI SHUAIWEN#" userId="35a196ea-bcb8-475e-86cf-0b9eaca8a48f" providerId="ADAL" clId="{EAAB3BE4-FC2B-45A1-A24C-7B1F3E7E4B7A}" dt="2025-08-25T13:55:34.475" v="553" actId="1076"/>
        <pc:sldMkLst>
          <pc:docMk/>
          <pc:sldMk cId="1444261047" sldId="268"/>
        </pc:sldMkLst>
        <pc:spChg chg="mod">
          <ac:chgData name="#CUI SHUAIWEN#" userId="35a196ea-bcb8-475e-86cf-0b9eaca8a48f" providerId="ADAL" clId="{EAAB3BE4-FC2B-45A1-A24C-7B1F3E7E4B7A}" dt="2025-08-25T13:47:58.764" v="541"/>
          <ac:spMkLst>
            <pc:docMk/>
            <pc:sldMk cId="1444261047" sldId="268"/>
            <ac:spMk id="4" creationId="{E5CBC3A0-2B36-47B2-F7C2-6B2DAB24C5B0}"/>
          </ac:spMkLst>
        </pc:spChg>
      </pc:sldChg>
      <pc:sldChg chg="addSp delSp modSp add mod">
        <pc:chgData name="#CUI SHUAIWEN#" userId="35a196ea-bcb8-475e-86cf-0b9eaca8a48f" providerId="ADAL" clId="{EAAB3BE4-FC2B-45A1-A24C-7B1F3E7E4B7A}" dt="2025-08-25T13:56:14.493" v="560" actId="1076"/>
        <pc:sldMkLst>
          <pc:docMk/>
          <pc:sldMk cId="3817903410" sldId="269"/>
        </pc:sldMkLst>
        <pc:picChg chg="add mod">
          <ac:chgData name="#CUI SHUAIWEN#" userId="35a196ea-bcb8-475e-86cf-0b9eaca8a48f" providerId="ADAL" clId="{EAAB3BE4-FC2B-45A1-A24C-7B1F3E7E4B7A}" dt="2025-08-25T13:56:14.493" v="560" actId="1076"/>
          <ac:picMkLst>
            <pc:docMk/>
            <pc:sldMk cId="3817903410" sldId="269"/>
            <ac:picMk id="5" creationId="{FF361FA9-8E15-C994-23B1-D3D52C76A8E5}"/>
          </ac:picMkLst>
        </pc:picChg>
      </pc:sldChg>
    </pc:docChg>
  </pc:docChgLst>
  <pc:docChgLst>
    <pc:chgData name="#CUI SHUAIWEN#" userId="35a196ea-bcb8-475e-86cf-0b9eaca8a48f" providerId="ADAL" clId="{2352CBD9-A54C-488E-9E22-2B1989126505}"/>
    <pc:docChg chg="undo custSel addSld delSld modSld">
      <pc:chgData name="#CUI SHUAIWEN#" userId="35a196ea-bcb8-475e-86cf-0b9eaca8a48f" providerId="ADAL" clId="{2352CBD9-A54C-488E-9E22-2B1989126505}" dt="2025-08-18T06:51:23.212" v="562" actId="1076"/>
      <pc:docMkLst>
        <pc:docMk/>
      </pc:docMkLst>
      <pc:sldChg chg="addSp delSp modSp mod">
        <pc:chgData name="#CUI SHUAIWEN#" userId="35a196ea-bcb8-475e-86cf-0b9eaca8a48f" providerId="ADAL" clId="{2352CBD9-A54C-488E-9E22-2B1989126505}" dt="2025-08-18T06:39:49.470" v="269" actId="20577"/>
        <pc:sldMkLst>
          <pc:docMk/>
          <pc:sldMk cId="3080595037" sldId="257"/>
        </pc:sldMkLst>
        <pc:spChg chg="add mod">
          <ac:chgData name="#CUI SHUAIWEN#" userId="35a196ea-bcb8-475e-86cf-0b9eaca8a48f" providerId="ADAL" clId="{2352CBD9-A54C-488E-9E22-2B1989126505}" dt="2025-08-18T06:39:26.296" v="258" actId="403"/>
          <ac:spMkLst>
            <pc:docMk/>
            <pc:sldMk cId="3080595037" sldId="257"/>
            <ac:spMk id="4" creationId="{3D0E8BCB-BE71-5DA3-9DD8-84BF1C745E37}"/>
          </ac:spMkLst>
        </pc:spChg>
        <pc:spChg chg="add mod">
          <ac:chgData name="#CUI SHUAIWEN#" userId="35a196ea-bcb8-475e-86cf-0b9eaca8a48f" providerId="ADAL" clId="{2352CBD9-A54C-488E-9E22-2B1989126505}" dt="2025-08-18T06:39:30.259" v="260" actId="403"/>
          <ac:spMkLst>
            <pc:docMk/>
            <pc:sldMk cId="3080595037" sldId="257"/>
            <ac:spMk id="5" creationId="{19E1E834-D94B-B7B3-3639-55CD79214D40}"/>
          </ac:spMkLst>
        </pc:spChg>
        <pc:spChg chg="add mod">
          <ac:chgData name="#CUI SHUAIWEN#" userId="35a196ea-bcb8-475e-86cf-0b9eaca8a48f" providerId="ADAL" clId="{2352CBD9-A54C-488E-9E22-2B1989126505}" dt="2025-08-18T06:39:49.470" v="269" actId="20577"/>
          <ac:spMkLst>
            <pc:docMk/>
            <pc:sldMk cId="3080595037" sldId="257"/>
            <ac:spMk id="6" creationId="{09A18EB4-2191-FB49-EE5D-76A759BD3C22}"/>
          </ac:spMkLst>
        </pc:spChg>
      </pc:sldChg>
      <pc:sldChg chg="addSp delSp modSp mod">
        <pc:chgData name="#CUI SHUAIWEN#" userId="35a196ea-bcb8-475e-86cf-0b9eaca8a48f" providerId="ADAL" clId="{2352CBD9-A54C-488E-9E22-2B1989126505}" dt="2025-08-18T06:34:54.191" v="28" actId="478"/>
        <pc:sldMkLst>
          <pc:docMk/>
          <pc:sldMk cId="1897986182" sldId="259"/>
        </pc:sldMkLst>
        <pc:spChg chg="mod">
          <ac:chgData name="#CUI SHUAIWEN#" userId="35a196ea-bcb8-475e-86cf-0b9eaca8a48f" providerId="ADAL" clId="{2352CBD9-A54C-488E-9E22-2B1989126505}" dt="2025-08-18T06:34:36.968" v="26" actId="20577"/>
          <ac:spMkLst>
            <pc:docMk/>
            <pc:sldMk cId="1897986182" sldId="259"/>
            <ac:spMk id="2" creationId="{00000000-0000-0000-0000-000000000000}"/>
          </ac:spMkLst>
        </pc:spChg>
      </pc:sldChg>
      <pc:sldChg chg="delSp modSp add del mod">
        <pc:chgData name="#CUI SHUAIWEN#" userId="35a196ea-bcb8-475e-86cf-0b9eaca8a48f" providerId="ADAL" clId="{2352CBD9-A54C-488E-9E22-2B1989126505}" dt="2025-08-18T06:39:53.650" v="270" actId="47"/>
        <pc:sldMkLst>
          <pc:docMk/>
          <pc:sldMk cId="632224734" sldId="260"/>
        </pc:sldMkLst>
      </pc:sldChg>
      <pc:sldChg chg="addSp delSp modSp add mod">
        <pc:chgData name="#CUI SHUAIWEN#" userId="35a196ea-bcb8-475e-86cf-0b9eaca8a48f" providerId="ADAL" clId="{2352CBD9-A54C-488E-9E22-2B1989126505}" dt="2025-08-18T06:51:23.212" v="562" actId="1076"/>
        <pc:sldMkLst>
          <pc:docMk/>
          <pc:sldMk cId="4292458085" sldId="260"/>
        </pc:sldMkLst>
        <pc:spChg chg="add mod">
          <ac:chgData name="#CUI SHUAIWEN#" userId="35a196ea-bcb8-475e-86cf-0b9eaca8a48f" providerId="ADAL" clId="{2352CBD9-A54C-488E-9E22-2B1989126505}" dt="2025-08-18T06:50:11.111" v="542" actId="1076"/>
          <ac:spMkLst>
            <pc:docMk/>
            <pc:sldMk cId="4292458085" sldId="260"/>
            <ac:spMk id="3" creationId="{D4CAE0C7-E122-A08C-E429-E2D75BFD63CC}"/>
          </ac:spMkLst>
        </pc:spChg>
        <pc:spChg chg="mod">
          <ac:chgData name="#CUI SHUAIWEN#" userId="35a196ea-bcb8-475e-86cf-0b9eaca8a48f" providerId="ADAL" clId="{2352CBD9-A54C-488E-9E22-2B1989126505}" dt="2025-08-18T06:50:30.970" v="556" actId="20577"/>
          <ac:spMkLst>
            <pc:docMk/>
            <pc:sldMk cId="4292458085" sldId="260"/>
            <ac:spMk id="4" creationId="{901E286F-7C71-F46B-FBF4-BD5EDA611CF8}"/>
          </ac:spMkLst>
        </pc:spChg>
        <pc:spChg chg="mod">
          <ac:chgData name="#CUI SHUAIWEN#" userId="35a196ea-bcb8-475e-86cf-0b9eaca8a48f" providerId="ADAL" clId="{2352CBD9-A54C-488E-9E22-2B1989126505}" dt="2025-08-18T06:50:11.111" v="542" actId="1076"/>
          <ac:spMkLst>
            <pc:docMk/>
            <pc:sldMk cId="4292458085" sldId="260"/>
            <ac:spMk id="5" creationId="{2DBF9369-C96F-E5D3-A18B-9C5E481A6DB8}"/>
          </ac:spMkLst>
        </pc:spChg>
        <pc:spChg chg="add del mod">
          <ac:chgData name="#CUI SHUAIWEN#" userId="35a196ea-bcb8-475e-86cf-0b9eaca8a48f" providerId="ADAL" clId="{2352CBD9-A54C-488E-9E22-2B1989126505}" dt="2025-08-18T06:51:23.212" v="562" actId="1076"/>
          <ac:spMkLst>
            <pc:docMk/>
            <pc:sldMk cId="4292458085" sldId="260"/>
            <ac:spMk id="6" creationId="{66149115-8025-FC70-5A3B-09915D2D3673}"/>
          </ac:spMkLst>
        </pc:spChg>
      </pc:sldChg>
    </pc:docChg>
  </pc:docChgLst>
  <pc:docChgLst>
    <pc:chgData name="#CUI SHUAIWEN#" userId="35a196ea-bcb8-475e-86cf-0b9eaca8a48f" providerId="ADAL" clId="{1B38D1F6-6E6F-4B7D-B2D9-3D438733DE02}"/>
    <pc:docChg chg="undo custSel addSld delSld modSld sldOrd">
      <pc:chgData name="#CUI SHUAIWEN#" userId="35a196ea-bcb8-475e-86cf-0b9eaca8a48f" providerId="ADAL" clId="{1B38D1F6-6E6F-4B7D-B2D9-3D438733DE02}" dt="2025-09-09T01:37:07.535" v="1289"/>
      <pc:docMkLst>
        <pc:docMk/>
      </pc:docMkLst>
      <pc:sldChg chg="del">
        <pc:chgData name="#CUI SHUAIWEN#" userId="35a196ea-bcb8-475e-86cf-0b9eaca8a48f" providerId="ADAL" clId="{1B38D1F6-6E6F-4B7D-B2D9-3D438733DE02}" dt="2025-09-03T01:39:46.106" v="81" actId="47"/>
        <pc:sldMkLst>
          <pc:docMk/>
          <pc:sldMk cId="2103376003" sldId="263"/>
        </pc:sldMkLst>
      </pc:sldChg>
      <pc:sldChg chg="del">
        <pc:chgData name="#CUI SHUAIWEN#" userId="35a196ea-bcb8-475e-86cf-0b9eaca8a48f" providerId="ADAL" clId="{1B38D1F6-6E6F-4B7D-B2D9-3D438733DE02}" dt="2025-09-03T01:39:51.328" v="83" actId="47"/>
        <pc:sldMkLst>
          <pc:docMk/>
          <pc:sldMk cId="1903417478" sldId="264"/>
        </pc:sldMkLst>
      </pc:sldChg>
      <pc:sldChg chg="del">
        <pc:chgData name="#CUI SHUAIWEN#" userId="35a196ea-bcb8-475e-86cf-0b9eaca8a48f" providerId="ADAL" clId="{1B38D1F6-6E6F-4B7D-B2D9-3D438733DE02}" dt="2025-09-03T01:39:47.547" v="82" actId="47"/>
        <pc:sldMkLst>
          <pc:docMk/>
          <pc:sldMk cId="3059173418" sldId="265"/>
        </pc:sldMkLst>
      </pc:sldChg>
      <pc:sldChg chg="ord">
        <pc:chgData name="#CUI SHUAIWEN#" userId="35a196ea-bcb8-475e-86cf-0b9eaca8a48f" providerId="ADAL" clId="{1B38D1F6-6E6F-4B7D-B2D9-3D438733DE02}" dt="2025-09-03T01:39:58.491" v="85"/>
        <pc:sldMkLst>
          <pc:docMk/>
          <pc:sldMk cId="741047462" sldId="266"/>
        </pc:sldMkLst>
      </pc:sldChg>
      <pc:sldChg chg="ord">
        <pc:chgData name="#CUI SHUAIWEN#" userId="35a196ea-bcb8-475e-86cf-0b9eaca8a48f" providerId="ADAL" clId="{1B38D1F6-6E6F-4B7D-B2D9-3D438733DE02}" dt="2025-09-03T01:39:58.491" v="85"/>
        <pc:sldMkLst>
          <pc:docMk/>
          <pc:sldMk cId="2663889688" sldId="267"/>
        </pc:sldMkLst>
      </pc:sldChg>
      <pc:sldChg chg="addSp delSp modSp mod ord delAnim modAnim">
        <pc:chgData name="#CUI SHUAIWEN#" userId="35a196ea-bcb8-475e-86cf-0b9eaca8a48f" providerId="ADAL" clId="{1B38D1F6-6E6F-4B7D-B2D9-3D438733DE02}" dt="2025-09-09T01:19:09.852" v="979"/>
        <pc:sldMkLst>
          <pc:docMk/>
          <pc:sldMk cId="1444261047" sldId="268"/>
        </pc:sldMkLst>
        <pc:spChg chg="mod">
          <ac:chgData name="#CUI SHUAIWEN#" userId="35a196ea-bcb8-475e-86cf-0b9eaca8a48f" providerId="ADAL" clId="{1B38D1F6-6E6F-4B7D-B2D9-3D438733DE02}" dt="2025-09-09T00:51:22.897" v="594" actId="20577"/>
          <ac:spMkLst>
            <pc:docMk/>
            <pc:sldMk cId="1444261047" sldId="268"/>
            <ac:spMk id="4" creationId="{E5CBC3A0-2B36-47B2-F7C2-6B2DAB24C5B0}"/>
          </ac:spMkLst>
        </pc:spChg>
        <pc:spChg chg="add mod">
          <ac:chgData name="#CUI SHUAIWEN#" userId="35a196ea-bcb8-475e-86cf-0b9eaca8a48f" providerId="ADAL" clId="{1B38D1F6-6E6F-4B7D-B2D9-3D438733DE02}" dt="2025-09-09T00:52:27.870" v="655" actId="1076"/>
          <ac:spMkLst>
            <pc:docMk/>
            <pc:sldMk cId="1444261047" sldId="268"/>
            <ac:spMk id="13" creationId="{B4142DC2-361B-DF45-341F-D86291606981}"/>
          </ac:spMkLst>
        </pc:spChg>
      </pc:sldChg>
      <pc:sldChg chg="addSp modSp mod ord">
        <pc:chgData name="#CUI SHUAIWEN#" userId="35a196ea-bcb8-475e-86cf-0b9eaca8a48f" providerId="ADAL" clId="{1B38D1F6-6E6F-4B7D-B2D9-3D438733DE02}" dt="2025-09-09T01:09:58.494" v="784" actId="1076"/>
        <pc:sldMkLst>
          <pc:docMk/>
          <pc:sldMk cId="3817903410" sldId="269"/>
        </pc:sldMkLst>
        <pc:spChg chg="add mod">
          <ac:chgData name="#CUI SHUAIWEN#" userId="35a196ea-bcb8-475e-86cf-0b9eaca8a48f" providerId="ADAL" clId="{1B38D1F6-6E6F-4B7D-B2D9-3D438733DE02}" dt="2025-09-09T01:09:58.494" v="784" actId="1076"/>
          <ac:spMkLst>
            <pc:docMk/>
            <pc:sldMk cId="3817903410" sldId="269"/>
            <ac:spMk id="2" creationId="{EC608059-8C49-266A-AA3F-1C8E17A949D4}"/>
          </ac:spMkLst>
        </pc:spChg>
        <pc:spChg chg="mod">
          <ac:chgData name="#CUI SHUAIWEN#" userId="35a196ea-bcb8-475e-86cf-0b9eaca8a48f" providerId="ADAL" clId="{1B38D1F6-6E6F-4B7D-B2D9-3D438733DE02}" dt="2025-09-03T03:49:19.141" v="156" actId="20577"/>
          <ac:spMkLst>
            <pc:docMk/>
            <pc:sldMk cId="3817903410" sldId="269"/>
            <ac:spMk id="4" creationId="{74E36BCA-7263-4043-546F-4FEBEBF17082}"/>
          </ac:spMkLst>
        </pc:spChg>
        <pc:picChg chg="mod">
          <ac:chgData name="#CUI SHUAIWEN#" userId="35a196ea-bcb8-475e-86cf-0b9eaca8a48f" providerId="ADAL" clId="{1B38D1F6-6E6F-4B7D-B2D9-3D438733DE02}" dt="2025-09-09T01:09:40.543" v="757" actId="1076"/>
          <ac:picMkLst>
            <pc:docMk/>
            <pc:sldMk cId="3817903410" sldId="269"/>
            <ac:picMk id="5" creationId="{FF361FA9-8E15-C994-23B1-D3D52C76A8E5}"/>
          </ac:picMkLst>
        </pc:picChg>
      </pc:sldChg>
      <pc:sldChg chg="del">
        <pc:chgData name="#CUI SHUAIWEN#" userId="35a196ea-bcb8-475e-86cf-0b9eaca8a48f" providerId="ADAL" clId="{1B38D1F6-6E6F-4B7D-B2D9-3D438733DE02}" dt="2025-09-03T01:39:23.832" v="80" actId="47"/>
        <pc:sldMkLst>
          <pc:docMk/>
          <pc:sldMk cId="3015121604" sldId="273"/>
        </pc:sldMkLst>
      </pc:sldChg>
      <pc:sldChg chg="del">
        <pc:chgData name="#CUI SHUAIWEN#" userId="35a196ea-bcb8-475e-86cf-0b9eaca8a48f" providerId="ADAL" clId="{1B38D1F6-6E6F-4B7D-B2D9-3D438733DE02}" dt="2025-09-03T01:39:22.695" v="79" actId="47"/>
        <pc:sldMkLst>
          <pc:docMk/>
          <pc:sldMk cId="363693390" sldId="274"/>
        </pc:sldMkLst>
      </pc:sldChg>
      <pc:sldChg chg="addSp delSp modSp mod">
        <pc:chgData name="#CUI SHUAIWEN#" userId="35a196ea-bcb8-475e-86cf-0b9eaca8a48f" providerId="ADAL" clId="{1B38D1F6-6E6F-4B7D-B2D9-3D438733DE02}" dt="2025-09-03T04:52:19.214" v="392" actId="478"/>
        <pc:sldMkLst>
          <pc:docMk/>
          <pc:sldMk cId="3148859768" sldId="277"/>
        </pc:sldMkLst>
        <pc:spChg chg="add mod">
          <ac:chgData name="#CUI SHUAIWEN#" userId="35a196ea-bcb8-475e-86cf-0b9eaca8a48f" providerId="ADAL" clId="{1B38D1F6-6E6F-4B7D-B2D9-3D438733DE02}" dt="2025-09-03T04:27:36.763" v="345" actId="1076"/>
          <ac:spMkLst>
            <pc:docMk/>
            <pc:sldMk cId="3148859768" sldId="277"/>
            <ac:spMk id="2" creationId="{E05B3746-0966-360E-0585-DE19F92A353F}"/>
          </ac:spMkLst>
        </pc:spChg>
        <pc:spChg chg="add mod">
          <ac:chgData name="#CUI SHUAIWEN#" userId="35a196ea-bcb8-475e-86cf-0b9eaca8a48f" providerId="ADAL" clId="{1B38D1F6-6E6F-4B7D-B2D9-3D438733DE02}" dt="2025-09-03T04:31:11.634" v="375" actId="1076"/>
          <ac:spMkLst>
            <pc:docMk/>
            <pc:sldMk cId="3148859768" sldId="277"/>
            <ac:spMk id="16" creationId="{6A54135C-1C40-E713-51B3-AF2EEF574364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17" creationId="{DFE61711-9096-E552-D18E-42DFED914535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18" creationId="{BBFB02A6-5943-B894-A573-E9EE8AA211C2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19" creationId="{B6CF595C-828E-473E-8FD8-F6E72A791553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0" creationId="{7845C71C-7634-B894-7E78-F35EA1F54701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6" creationId="{53B5B708-0669-856D-65B6-FA26A8EEAD4B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7" creationId="{612A5D6F-D418-5290-BC7B-5B397D172E7F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8" creationId="{16B3F118-F8BD-52D3-63A9-895C7E7E0519}"/>
          </ac:spMkLst>
        </pc:spChg>
        <pc:spChg chg="add mod">
          <ac:chgData name="#CUI SHUAIWEN#" userId="35a196ea-bcb8-475e-86cf-0b9eaca8a48f" providerId="ADAL" clId="{1B38D1F6-6E6F-4B7D-B2D9-3D438733DE02}" dt="2025-09-03T04:28:00.455" v="347"/>
          <ac:spMkLst>
            <pc:docMk/>
            <pc:sldMk cId="3148859768" sldId="277"/>
            <ac:spMk id="29" creationId="{65B19A64-AC7E-9432-BFDF-C25A630D9639}"/>
          </ac:spMkLst>
        </pc:spChg>
        <pc:grpChg chg="add mod">
          <ac:chgData name="#CUI SHUAIWEN#" userId="35a196ea-bcb8-475e-86cf-0b9eaca8a48f" providerId="ADAL" clId="{1B38D1F6-6E6F-4B7D-B2D9-3D438733DE02}" dt="2025-09-03T04:29:42.537" v="368" actId="164"/>
          <ac:grpSpMkLst>
            <pc:docMk/>
            <pc:sldMk cId="3148859768" sldId="277"/>
            <ac:grpSpMk id="38" creationId="{CE4892F3-ECE4-EA6B-479C-B05444516DA6}"/>
          </ac:grpSpMkLst>
        </pc:grpChg>
        <pc:picChg chg="add mod">
          <ac:chgData name="#CUI SHUAIWEN#" userId="35a196ea-bcb8-475e-86cf-0b9eaca8a48f" providerId="ADAL" clId="{1B38D1F6-6E6F-4B7D-B2D9-3D438733DE02}" dt="2025-09-03T04:51:47.760" v="381" actId="1076"/>
          <ac:picMkLst>
            <pc:docMk/>
            <pc:sldMk cId="3148859768" sldId="277"/>
            <ac:picMk id="40" creationId="{E2BBF7C5-D1C6-E906-9DF3-527A19DE4238}"/>
          </ac:picMkLst>
        </pc:picChg>
        <pc:cxnChg chg="mod topLvl">
          <ac:chgData name="#CUI SHUAIWEN#" userId="35a196ea-bcb8-475e-86cf-0b9eaca8a48f" providerId="ADAL" clId="{1B38D1F6-6E6F-4B7D-B2D9-3D438733DE02}" dt="2025-09-03T04:29:42.537" v="368" actId="164"/>
          <ac:cxnSpMkLst>
            <pc:docMk/>
            <pc:sldMk cId="3148859768" sldId="277"/>
            <ac:cxnSpMk id="22" creationId="{03334F44-D573-AE6B-1A9B-22C35F067C86}"/>
          </ac:cxnSpMkLst>
        </pc:cxnChg>
        <pc:cxnChg chg="mod topLvl">
          <ac:chgData name="#CUI SHUAIWEN#" userId="35a196ea-bcb8-475e-86cf-0b9eaca8a48f" providerId="ADAL" clId="{1B38D1F6-6E6F-4B7D-B2D9-3D438733DE02}" dt="2025-09-03T04:29:42.537" v="368" actId="164"/>
          <ac:cxnSpMkLst>
            <pc:docMk/>
            <pc:sldMk cId="3148859768" sldId="277"/>
            <ac:cxnSpMk id="23" creationId="{E67B211E-5E86-9516-9356-8F396ABC4C70}"/>
          </ac:cxnSpMkLst>
        </pc:cxnChg>
        <pc:cxnChg chg="mod topLvl">
          <ac:chgData name="#CUI SHUAIWEN#" userId="35a196ea-bcb8-475e-86cf-0b9eaca8a48f" providerId="ADAL" clId="{1B38D1F6-6E6F-4B7D-B2D9-3D438733DE02}" dt="2025-09-03T04:29:42.537" v="368" actId="164"/>
          <ac:cxnSpMkLst>
            <pc:docMk/>
            <pc:sldMk cId="3148859768" sldId="277"/>
            <ac:cxnSpMk id="24" creationId="{ACC7A18B-03C9-4306-1883-A0DB810FF884}"/>
          </ac:cxnSpMkLst>
        </pc:cxnChg>
        <pc:cxnChg chg="mod topLvl">
          <ac:chgData name="#CUI SHUAIWEN#" userId="35a196ea-bcb8-475e-86cf-0b9eaca8a48f" providerId="ADAL" clId="{1B38D1F6-6E6F-4B7D-B2D9-3D438733DE02}" dt="2025-09-03T04:29:42.537" v="368" actId="164"/>
          <ac:cxnSpMkLst>
            <pc:docMk/>
            <pc:sldMk cId="3148859768" sldId="277"/>
            <ac:cxnSpMk id="25" creationId="{BD795E0B-1F82-67EE-C8C9-159071F8B7D2}"/>
          </ac:cxnSpMkLst>
        </pc:cxnChg>
      </pc:sldChg>
      <pc:sldChg chg="addSp delSp modSp mod">
        <pc:chgData name="#CUI SHUAIWEN#" userId="35a196ea-bcb8-475e-86cf-0b9eaca8a48f" providerId="ADAL" clId="{1B38D1F6-6E6F-4B7D-B2D9-3D438733DE02}" dt="2025-09-03T04:55:08.108" v="424" actId="166"/>
        <pc:sldMkLst>
          <pc:docMk/>
          <pc:sldMk cId="2732387768" sldId="278"/>
        </pc:sldMkLst>
        <pc:spChg chg="add mod">
          <ac:chgData name="#CUI SHUAIWEN#" userId="35a196ea-bcb8-475e-86cf-0b9eaca8a48f" providerId="ADAL" clId="{1B38D1F6-6E6F-4B7D-B2D9-3D438733DE02}" dt="2025-09-03T04:52:42.642" v="394" actId="20577"/>
          <ac:spMkLst>
            <pc:docMk/>
            <pc:sldMk cId="2732387768" sldId="278"/>
            <ac:spMk id="2" creationId="{B3800413-F22A-509B-A36C-D44AF3C1D5AE}"/>
          </ac:spMkLst>
        </pc:spChg>
        <pc:spChg chg="add mod">
          <ac:chgData name="#CUI SHUAIWEN#" userId="35a196ea-bcb8-475e-86cf-0b9eaca8a48f" providerId="ADAL" clId="{1B38D1F6-6E6F-4B7D-B2D9-3D438733DE02}" dt="2025-09-03T04:54:16.699" v="412" actId="1076"/>
          <ac:spMkLst>
            <pc:docMk/>
            <pc:sldMk cId="2732387768" sldId="278"/>
            <ac:spMk id="5" creationId="{286E7484-FC85-073E-B98E-9E435F666F32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6" creationId="{100BC9A1-0BB2-E2A4-B695-801AB16CB40A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7" creationId="{B94CF4AC-BD06-03C6-EEFB-7FF2D97D8F22}"/>
          </ac:spMkLst>
        </pc:spChg>
        <pc:spChg chg="add mod ord">
          <ac:chgData name="#CUI SHUAIWEN#" userId="35a196ea-bcb8-475e-86cf-0b9eaca8a48f" providerId="ADAL" clId="{1B38D1F6-6E6F-4B7D-B2D9-3D438733DE02}" dt="2025-09-03T04:55:02.193" v="423" actId="166"/>
          <ac:spMkLst>
            <pc:docMk/>
            <pc:sldMk cId="2732387768" sldId="278"/>
            <ac:spMk id="8" creationId="{FAF68791-9EA3-DA46-F01C-9E96900A7C2D}"/>
          </ac:spMkLst>
        </pc:spChg>
        <pc:spChg chg="add mod ord">
          <ac:chgData name="#CUI SHUAIWEN#" userId="35a196ea-bcb8-475e-86cf-0b9eaca8a48f" providerId="ADAL" clId="{1B38D1F6-6E6F-4B7D-B2D9-3D438733DE02}" dt="2025-09-03T04:55:08.108" v="424" actId="166"/>
          <ac:spMkLst>
            <pc:docMk/>
            <pc:sldMk cId="2732387768" sldId="278"/>
            <ac:spMk id="9" creationId="{5285B0BF-49C6-A54E-EE2D-11CFA02AD3E2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15" creationId="{3C7D473B-C359-87E1-AC33-208B5E45EA2F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16" creationId="{D28BC7A9-3A68-457E-544C-739C90E957A7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17" creationId="{11422FB9-4757-0776-314A-B16D9ABFBE7E}"/>
          </ac:spMkLst>
        </pc:spChg>
        <pc:spChg chg="add mod">
          <ac:chgData name="#CUI SHUAIWEN#" userId="35a196ea-bcb8-475e-86cf-0b9eaca8a48f" providerId="ADAL" clId="{1B38D1F6-6E6F-4B7D-B2D9-3D438733DE02}" dt="2025-09-03T04:53:40.186" v="404" actId="1076"/>
          <ac:spMkLst>
            <pc:docMk/>
            <pc:sldMk cId="2732387768" sldId="278"/>
            <ac:spMk id="18" creationId="{69E90C3F-AFD9-853D-D99A-B2718A88FF1F}"/>
          </ac:spMkLst>
        </pc:spChg>
        <pc:grpChg chg="add mod">
          <ac:chgData name="#CUI SHUAIWEN#" userId="35a196ea-bcb8-475e-86cf-0b9eaca8a48f" providerId="ADAL" clId="{1B38D1F6-6E6F-4B7D-B2D9-3D438733DE02}" dt="2025-09-03T04:54:56.644" v="422" actId="164"/>
          <ac:grpSpMkLst>
            <pc:docMk/>
            <pc:sldMk cId="2732387768" sldId="278"/>
            <ac:grpSpMk id="23" creationId="{4FABC59F-762A-044D-674E-71735B1690AC}"/>
          </ac:grpSpMkLst>
        </pc:grpChg>
        <pc:picChg chg="add mod">
          <ac:chgData name="#CUI SHUAIWEN#" userId="35a196ea-bcb8-475e-86cf-0b9eaca8a48f" providerId="ADAL" clId="{1B38D1F6-6E6F-4B7D-B2D9-3D438733DE02}" dt="2025-09-03T04:53:29.893" v="402" actId="1076"/>
          <ac:picMkLst>
            <pc:docMk/>
            <pc:sldMk cId="2732387768" sldId="278"/>
            <ac:picMk id="4" creationId="{DBF146C6-371B-D076-E6D5-3496D67FE34B}"/>
          </ac:picMkLst>
        </pc:picChg>
        <pc:cxnChg chg="mod topLvl">
          <ac:chgData name="#CUI SHUAIWEN#" userId="35a196ea-bcb8-475e-86cf-0b9eaca8a48f" providerId="ADAL" clId="{1B38D1F6-6E6F-4B7D-B2D9-3D438733DE02}" dt="2025-09-03T04:54:24.137" v="413" actId="1076"/>
          <ac:cxnSpMkLst>
            <pc:docMk/>
            <pc:sldMk cId="2732387768" sldId="278"/>
            <ac:cxnSpMk id="11" creationId="{579F6796-83B9-F595-B5ED-91C27566A941}"/>
          </ac:cxnSpMkLst>
        </pc:cxnChg>
        <pc:cxnChg chg="mod ord topLvl">
          <ac:chgData name="#CUI SHUAIWEN#" userId="35a196ea-bcb8-475e-86cf-0b9eaca8a48f" providerId="ADAL" clId="{1B38D1F6-6E6F-4B7D-B2D9-3D438733DE02}" dt="2025-09-03T04:54:53.255" v="421" actId="167"/>
          <ac:cxnSpMkLst>
            <pc:docMk/>
            <pc:sldMk cId="2732387768" sldId="278"/>
            <ac:cxnSpMk id="12" creationId="{03CB90AB-CA26-B18B-61C8-9BEE1AAB8EEB}"/>
          </ac:cxnSpMkLst>
        </pc:cxnChg>
        <pc:cxnChg chg="mod topLvl">
          <ac:chgData name="#CUI SHUAIWEN#" userId="35a196ea-bcb8-475e-86cf-0b9eaca8a48f" providerId="ADAL" clId="{1B38D1F6-6E6F-4B7D-B2D9-3D438733DE02}" dt="2025-09-03T04:54:56.644" v="422" actId="164"/>
          <ac:cxnSpMkLst>
            <pc:docMk/>
            <pc:sldMk cId="2732387768" sldId="278"/>
            <ac:cxnSpMk id="13" creationId="{9667AC1F-D3B6-929F-E541-E6494AB0BD90}"/>
          </ac:cxnSpMkLst>
        </pc:cxnChg>
        <pc:cxnChg chg="mod topLvl">
          <ac:chgData name="#CUI SHUAIWEN#" userId="35a196ea-bcb8-475e-86cf-0b9eaca8a48f" providerId="ADAL" clId="{1B38D1F6-6E6F-4B7D-B2D9-3D438733DE02}" dt="2025-09-03T04:54:56.644" v="422" actId="164"/>
          <ac:cxnSpMkLst>
            <pc:docMk/>
            <pc:sldMk cId="2732387768" sldId="278"/>
            <ac:cxnSpMk id="14" creationId="{89FFDA66-01F6-FB92-4C9D-D91881C96484}"/>
          </ac:cxnSpMkLst>
        </pc:cxnChg>
      </pc:sldChg>
      <pc:sldChg chg="addSp delSp modSp mod ord">
        <pc:chgData name="#CUI SHUAIWEN#" userId="35a196ea-bcb8-475e-86cf-0b9eaca8a48f" providerId="ADAL" clId="{1B38D1F6-6E6F-4B7D-B2D9-3D438733DE02}" dt="2025-09-03T05:32:58.204" v="567" actId="167"/>
        <pc:sldMkLst>
          <pc:docMk/>
          <pc:sldMk cId="940724167" sldId="279"/>
        </pc:sldMkLst>
        <pc:spChg chg="add mod">
          <ac:chgData name="#CUI SHUAIWEN#" userId="35a196ea-bcb8-475e-86cf-0b9eaca8a48f" providerId="ADAL" clId="{1B38D1F6-6E6F-4B7D-B2D9-3D438733DE02}" dt="2025-09-03T05:01:01.843" v="509" actId="20577"/>
          <ac:spMkLst>
            <pc:docMk/>
            <pc:sldMk cId="940724167" sldId="279"/>
            <ac:spMk id="2" creationId="{B95BBFD2-334B-19FC-AC32-2F758639BF6B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6" creationId="{435F6795-66C5-1AB3-C669-3577B41AECB7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7" creationId="{EC91D54E-10EF-4E52-9214-D5F51D6A39D8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13" creationId="{6F300792-AEB6-C3C6-1AF6-76001331E49C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14" creationId="{792C585D-90A6-36BA-0B95-BCCB356ABA3B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15" creationId="{1B502C28-C88D-A8DC-C7E6-2484C274AFCA}"/>
          </ac:spMkLst>
        </pc:spChg>
        <pc:spChg chg="add mod">
          <ac:chgData name="#CUI SHUAIWEN#" userId="35a196ea-bcb8-475e-86cf-0b9eaca8a48f" providerId="ADAL" clId="{1B38D1F6-6E6F-4B7D-B2D9-3D438733DE02}" dt="2025-09-03T05:28:39.739" v="524"/>
          <ac:spMkLst>
            <pc:docMk/>
            <pc:sldMk cId="940724167" sldId="279"/>
            <ac:spMk id="16" creationId="{CBD29B11-199A-9221-9B94-3EADF4E11732}"/>
          </ac:spMkLst>
        </pc:spChg>
        <pc:spChg chg="add mod">
          <ac:chgData name="#CUI SHUAIWEN#" userId="35a196ea-bcb8-475e-86cf-0b9eaca8a48f" providerId="ADAL" clId="{1B38D1F6-6E6F-4B7D-B2D9-3D438733DE02}" dt="2025-09-03T05:30:23.813" v="543" actId="1076"/>
          <ac:spMkLst>
            <pc:docMk/>
            <pc:sldMk cId="940724167" sldId="279"/>
            <ac:spMk id="17" creationId="{B066A917-0F05-B37B-8F4B-F22B40DA1A06}"/>
          </ac:spMkLst>
        </pc:spChg>
        <pc:spChg chg="add mod">
          <ac:chgData name="#CUI SHUAIWEN#" userId="35a196ea-bcb8-475e-86cf-0b9eaca8a48f" providerId="ADAL" clId="{1B38D1F6-6E6F-4B7D-B2D9-3D438733DE02}" dt="2025-09-03T05:28:44.213" v="526" actId="1076"/>
          <ac:spMkLst>
            <pc:docMk/>
            <pc:sldMk cId="940724167" sldId="279"/>
            <ac:spMk id="18" creationId="{6FCD5E7E-69A9-6E81-A2B9-A2B2A7419F37}"/>
          </ac:spMkLst>
        </pc:spChg>
        <pc:spChg chg="add mod ord">
          <ac:chgData name="#CUI SHUAIWEN#" userId="35a196ea-bcb8-475e-86cf-0b9eaca8a48f" providerId="ADAL" clId="{1B38D1F6-6E6F-4B7D-B2D9-3D438733DE02}" dt="2025-09-03T05:32:58.204" v="567" actId="167"/>
          <ac:spMkLst>
            <pc:docMk/>
            <pc:sldMk cId="940724167" sldId="279"/>
            <ac:spMk id="24" creationId="{A6F30482-F189-79A5-07DC-B551D480FC73}"/>
          </ac:spMkLst>
        </pc:spChg>
        <pc:grpChg chg="add mod">
          <ac:chgData name="#CUI SHUAIWEN#" userId="35a196ea-bcb8-475e-86cf-0b9eaca8a48f" providerId="ADAL" clId="{1B38D1F6-6E6F-4B7D-B2D9-3D438733DE02}" dt="2025-09-03T05:31:27.533" v="556" actId="164"/>
          <ac:grpSpMkLst>
            <pc:docMk/>
            <pc:sldMk cId="940724167" sldId="279"/>
            <ac:grpSpMk id="23" creationId="{7A517203-1AB6-0527-DABB-531F1260544A}"/>
          </ac:grpSpMkLst>
        </pc:grpChg>
        <pc:picChg chg="add mod">
          <ac:chgData name="#CUI SHUAIWEN#" userId="35a196ea-bcb8-475e-86cf-0b9eaca8a48f" providerId="ADAL" clId="{1B38D1F6-6E6F-4B7D-B2D9-3D438733DE02}" dt="2025-09-03T05:29:45.084" v="534" actId="1076"/>
          <ac:picMkLst>
            <pc:docMk/>
            <pc:sldMk cId="940724167" sldId="279"/>
            <ac:picMk id="4" creationId="{55A8A6DE-0C7C-C66C-B16D-EF725A42B5C7}"/>
          </ac:picMkLst>
        </pc:picChg>
        <pc:cxnChg chg="mod ord">
          <ac:chgData name="#CUI SHUAIWEN#" userId="35a196ea-bcb8-475e-86cf-0b9eaca8a48f" providerId="ADAL" clId="{1B38D1F6-6E6F-4B7D-B2D9-3D438733DE02}" dt="2025-09-03T05:31:27.533" v="556" actId="164"/>
          <ac:cxnSpMkLst>
            <pc:docMk/>
            <pc:sldMk cId="940724167" sldId="279"/>
            <ac:cxnSpMk id="8" creationId="{F8344965-05DD-87CB-D5D0-0A15D23EAA7F}"/>
          </ac:cxnSpMkLst>
        </pc:cxnChg>
        <pc:cxnChg chg="mod ord topLvl">
          <ac:chgData name="#CUI SHUAIWEN#" userId="35a196ea-bcb8-475e-86cf-0b9eaca8a48f" providerId="ADAL" clId="{1B38D1F6-6E6F-4B7D-B2D9-3D438733DE02}" dt="2025-09-03T05:31:27.533" v="556" actId="164"/>
          <ac:cxnSpMkLst>
            <pc:docMk/>
            <pc:sldMk cId="940724167" sldId="279"/>
            <ac:cxnSpMk id="12" creationId="{04D4B429-0328-DA1C-8D0F-EF267C88EBE1}"/>
          </ac:cxnSpMkLst>
        </pc:cxnChg>
        <pc:cxnChg chg="add mod">
          <ac:chgData name="#CUI SHUAIWEN#" userId="35a196ea-bcb8-475e-86cf-0b9eaca8a48f" providerId="ADAL" clId="{1B38D1F6-6E6F-4B7D-B2D9-3D438733DE02}" dt="2025-09-03T05:31:27.533" v="556" actId="164"/>
          <ac:cxnSpMkLst>
            <pc:docMk/>
            <pc:sldMk cId="940724167" sldId="279"/>
            <ac:cxnSpMk id="20" creationId="{C661EA6D-33A4-ECFC-0E74-E977706D63BC}"/>
          </ac:cxnSpMkLst>
        </pc:cxnChg>
        <pc:cxnChg chg="add mod">
          <ac:chgData name="#CUI SHUAIWEN#" userId="35a196ea-bcb8-475e-86cf-0b9eaca8a48f" providerId="ADAL" clId="{1B38D1F6-6E6F-4B7D-B2D9-3D438733DE02}" dt="2025-09-03T05:31:27.533" v="556" actId="164"/>
          <ac:cxnSpMkLst>
            <pc:docMk/>
            <pc:sldMk cId="940724167" sldId="279"/>
            <ac:cxnSpMk id="22" creationId="{EF5878D4-ADCE-A775-592A-998336759EA9}"/>
          </ac:cxnSpMkLst>
        </pc:cxnChg>
      </pc:sldChg>
      <pc:sldChg chg="addSp modSp mod">
        <pc:chgData name="#CUI SHUAIWEN#" userId="35a196ea-bcb8-475e-86cf-0b9eaca8a48f" providerId="ADAL" clId="{1B38D1F6-6E6F-4B7D-B2D9-3D438733DE02}" dt="2025-09-03T01:36:52.422" v="78" actId="1076"/>
        <pc:sldMkLst>
          <pc:docMk/>
          <pc:sldMk cId="3635646240" sldId="289"/>
        </pc:sldMkLst>
        <pc:spChg chg="add mod">
          <ac:chgData name="#CUI SHUAIWEN#" userId="35a196ea-bcb8-475e-86cf-0b9eaca8a48f" providerId="ADAL" clId="{1B38D1F6-6E6F-4B7D-B2D9-3D438733DE02}" dt="2025-09-03T01:36:36.994" v="74" actId="403"/>
          <ac:spMkLst>
            <pc:docMk/>
            <pc:sldMk cId="3635646240" sldId="289"/>
            <ac:spMk id="6" creationId="{5D9B461B-4418-583F-E9AA-8D65C4AA4E65}"/>
          </ac:spMkLst>
        </pc:spChg>
        <pc:picChg chg="add mod">
          <ac:chgData name="#CUI SHUAIWEN#" userId="35a196ea-bcb8-475e-86cf-0b9eaca8a48f" providerId="ADAL" clId="{1B38D1F6-6E6F-4B7D-B2D9-3D438733DE02}" dt="2025-09-03T01:35:20.184" v="5" actId="1076"/>
          <ac:picMkLst>
            <pc:docMk/>
            <pc:sldMk cId="3635646240" sldId="289"/>
            <ac:picMk id="3" creationId="{A601768E-0604-DB1C-E616-D605D7CA6B4D}"/>
          </ac:picMkLst>
        </pc:picChg>
        <pc:picChg chg="add mod modCrop">
          <ac:chgData name="#CUI SHUAIWEN#" userId="35a196ea-bcb8-475e-86cf-0b9eaca8a48f" providerId="ADAL" clId="{1B38D1F6-6E6F-4B7D-B2D9-3D438733DE02}" dt="2025-09-03T01:36:11.408" v="16" actId="1076"/>
          <ac:picMkLst>
            <pc:docMk/>
            <pc:sldMk cId="3635646240" sldId="289"/>
            <ac:picMk id="5" creationId="{85129883-94CE-769B-9249-427E606C9A75}"/>
          </ac:picMkLst>
        </pc:picChg>
        <pc:cxnChg chg="add mod">
          <ac:chgData name="#CUI SHUAIWEN#" userId="35a196ea-bcb8-475e-86cf-0b9eaca8a48f" providerId="ADAL" clId="{1B38D1F6-6E6F-4B7D-B2D9-3D438733DE02}" dt="2025-09-03T01:36:47.324" v="76" actId="13822"/>
          <ac:cxnSpMkLst>
            <pc:docMk/>
            <pc:sldMk cId="3635646240" sldId="289"/>
            <ac:cxnSpMk id="8" creationId="{200E5718-5AB1-BFCD-B75F-9A824CF069DC}"/>
          </ac:cxnSpMkLst>
        </pc:cxnChg>
        <pc:cxnChg chg="add mod">
          <ac:chgData name="#CUI SHUAIWEN#" userId="35a196ea-bcb8-475e-86cf-0b9eaca8a48f" providerId="ADAL" clId="{1B38D1F6-6E6F-4B7D-B2D9-3D438733DE02}" dt="2025-09-03T01:36:52.422" v="78" actId="1076"/>
          <ac:cxnSpMkLst>
            <pc:docMk/>
            <pc:sldMk cId="3635646240" sldId="289"/>
            <ac:cxnSpMk id="9" creationId="{7A9AAF95-69BB-C052-4676-42AC8898DC8C}"/>
          </ac:cxnSpMkLst>
        </pc:cxnChg>
      </pc:sldChg>
      <pc:sldChg chg="addSp modSp mod">
        <pc:chgData name="#CUI SHUAIWEN#" userId="35a196ea-bcb8-475e-86cf-0b9eaca8a48f" providerId="ADAL" clId="{1B38D1F6-6E6F-4B7D-B2D9-3D438733DE02}" dt="2025-09-03T02:25:11.957" v="100" actId="14100"/>
        <pc:sldMkLst>
          <pc:docMk/>
          <pc:sldMk cId="3679089101" sldId="290"/>
        </pc:sldMkLst>
        <pc:spChg chg="add mod">
          <ac:chgData name="#CUI SHUAIWEN#" userId="35a196ea-bcb8-475e-86cf-0b9eaca8a48f" providerId="ADAL" clId="{1B38D1F6-6E6F-4B7D-B2D9-3D438733DE02}" dt="2025-09-03T02:24:53.026" v="95"/>
          <ac:spMkLst>
            <pc:docMk/>
            <pc:sldMk cId="3679089101" sldId="290"/>
            <ac:spMk id="4" creationId="{D2EEBE0F-7E32-D2DB-BF4E-14BC13C68920}"/>
          </ac:spMkLst>
        </pc:spChg>
        <pc:picChg chg="add mod">
          <ac:chgData name="#CUI SHUAIWEN#" userId="35a196ea-bcb8-475e-86cf-0b9eaca8a48f" providerId="ADAL" clId="{1B38D1F6-6E6F-4B7D-B2D9-3D438733DE02}" dt="2025-09-03T02:25:11.957" v="100" actId="14100"/>
          <ac:picMkLst>
            <pc:docMk/>
            <pc:sldMk cId="3679089101" sldId="290"/>
            <ac:picMk id="3" creationId="{1CA90B0D-4084-7E88-7898-529BA09CB7E3}"/>
          </ac:picMkLst>
        </pc:picChg>
      </pc:sldChg>
      <pc:sldChg chg="addSp modSp mod ord">
        <pc:chgData name="#CUI SHUAIWEN#" userId="35a196ea-bcb8-475e-86cf-0b9eaca8a48f" providerId="ADAL" clId="{1B38D1F6-6E6F-4B7D-B2D9-3D438733DE02}" dt="2025-09-03T02:39:39.283" v="121"/>
        <pc:sldMkLst>
          <pc:docMk/>
          <pc:sldMk cId="2576713322" sldId="291"/>
        </pc:sldMkLst>
        <pc:spChg chg="add mod">
          <ac:chgData name="#CUI SHUAIWEN#" userId="35a196ea-bcb8-475e-86cf-0b9eaca8a48f" providerId="ADAL" clId="{1B38D1F6-6E6F-4B7D-B2D9-3D438733DE02}" dt="2025-09-03T02:39:25.823" v="117" actId="207"/>
          <ac:spMkLst>
            <pc:docMk/>
            <pc:sldMk cId="2576713322" sldId="291"/>
            <ac:spMk id="4" creationId="{8E1BC983-CEB1-62FF-0600-4E0F2FD4C234}"/>
          </ac:spMkLst>
        </pc:spChg>
        <pc:picChg chg="add mod">
          <ac:chgData name="#CUI SHUAIWEN#" userId="35a196ea-bcb8-475e-86cf-0b9eaca8a48f" providerId="ADAL" clId="{1B38D1F6-6E6F-4B7D-B2D9-3D438733DE02}" dt="2025-09-03T02:38:33.034" v="105" actId="1076"/>
          <ac:picMkLst>
            <pc:docMk/>
            <pc:sldMk cId="2576713322" sldId="291"/>
            <ac:picMk id="3" creationId="{0E7AD2AC-E5F6-2B54-319D-C466F1C0D5B2}"/>
          </ac:picMkLst>
        </pc:picChg>
      </pc:sldChg>
      <pc:sldChg chg="addSp delSp modSp mod">
        <pc:chgData name="#CUI SHUAIWEN#" userId="35a196ea-bcb8-475e-86cf-0b9eaca8a48f" providerId="ADAL" clId="{1B38D1F6-6E6F-4B7D-B2D9-3D438733DE02}" dt="2025-09-09T01:32:53.336" v="1250" actId="14100"/>
        <pc:sldMkLst>
          <pc:docMk/>
          <pc:sldMk cId="2283426111" sldId="292"/>
        </pc:sldMkLst>
        <pc:spChg chg="add mod">
          <ac:chgData name="#CUI SHUAIWEN#" userId="35a196ea-bcb8-475e-86cf-0b9eaca8a48f" providerId="ADAL" clId="{1B38D1F6-6E6F-4B7D-B2D9-3D438733DE02}" dt="2025-09-09T01:31:18.944" v="1183" actId="20577"/>
          <ac:spMkLst>
            <pc:docMk/>
            <pc:sldMk cId="2283426111" sldId="292"/>
            <ac:spMk id="3" creationId="{F8601DBF-5F28-1382-21EE-A5F66146BCEF}"/>
          </ac:spMkLst>
        </pc:spChg>
        <pc:spChg chg="add mod">
          <ac:chgData name="#CUI SHUAIWEN#" userId="35a196ea-bcb8-475e-86cf-0b9eaca8a48f" providerId="ADAL" clId="{1B38D1F6-6E6F-4B7D-B2D9-3D438733DE02}" dt="2025-09-09T01:32:53.336" v="1250" actId="14100"/>
          <ac:spMkLst>
            <pc:docMk/>
            <pc:sldMk cId="2283426111" sldId="292"/>
            <ac:spMk id="4" creationId="{6F78DE08-2BBE-DFCA-6A83-315A69690726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15" creationId="{06A5F8B8-84E3-8B30-A25B-8FD4BBADEC27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16" creationId="{F5ACB3E5-E31C-72A0-09F7-E7EA3CDD9B59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17" creationId="{95EFA29B-029B-A96A-879D-F34CB63687C7}"/>
          </ac:spMkLst>
        </pc:spChg>
        <pc:spChg chg="add mod or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19" creationId="{0B706204-AFCE-12C1-850B-4D902F3A5436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37" creationId="{55ED08A8-0E29-FA1D-BB5A-C4E84457D37F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38" creationId="{065BC3D2-CC77-BCF8-84A9-FCCD5108F670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39" creationId="{82A1F161-E642-A39A-7BDA-DDD9DC696596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40" creationId="{442DE1C2-5285-2C62-2E50-077DCC5503D4}"/>
          </ac:spMkLst>
        </pc:spChg>
        <pc:spChg chg="add mod">
          <ac:chgData name="#CUI SHUAIWEN#" userId="35a196ea-bcb8-475e-86cf-0b9eaca8a48f" providerId="ADAL" clId="{1B38D1F6-6E6F-4B7D-B2D9-3D438733DE02}" dt="2025-09-09T01:11:16.814" v="814" actId="1076"/>
          <ac:spMkLst>
            <pc:docMk/>
            <pc:sldMk cId="2283426111" sldId="292"/>
            <ac:spMk id="41" creationId="{F96F960A-C854-F615-4320-4D943DEA73CA}"/>
          </ac:spMkLst>
        </pc:spChg>
        <pc:grpChg chg="add mod">
          <ac:chgData name="#CUI SHUAIWEN#" userId="35a196ea-bcb8-475e-86cf-0b9eaca8a48f" providerId="ADAL" clId="{1B38D1F6-6E6F-4B7D-B2D9-3D438733DE02}" dt="2025-09-09T01:11:16.814" v="814" actId="1076"/>
          <ac:grpSpMkLst>
            <pc:docMk/>
            <pc:sldMk cId="2283426111" sldId="292"/>
            <ac:grpSpMk id="36" creationId="{EFBEB899-AB7E-F28D-D19B-2646623B769C}"/>
          </ac:grpSpMkLst>
        </pc:grpChg>
        <pc:picChg chg="add mod">
          <ac:chgData name="#CUI SHUAIWEN#" userId="35a196ea-bcb8-475e-86cf-0b9eaca8a48f" providerId="ADAL" clId="{1B38D1F6-6E6F-4B7D-B2D9-3D438733DE02}" dt="2025-09-03T03:51:04.408" v="166" actId="1076"/>
          <ac:picMkLst>
            <pc:docMk/>
            <pc:sldMk cId="2283426111" sldId="292"/>
            <ac:picMk id="5" creationId="{F5FC1B21-0F48-6CBC-4725-AA87B69A7E09}"/>
          </ac:picMkLst>
        </pc:picChg>
        <pc:cxnChg chg="add mod topLvl">
          <ac:chgData name="#CUI SHUAIWEN#" userId="35a196ea-bcb8-475e-86cf-0b9eaca8a48f" providerId="ADAL" clId="{1B38D1F6-6E6F-4B7D-B2D9-3D438733DE02}" dt="2025-09-03T03:58:30.256" v="267" actId="164"/>
          <ac:cxnSpMkLst>
            <pc:docMk/>
            <pc:sldMk cId="2283426111" sldId="292"/>
            <ac:cxnSpMk id="27" creationId="{E71035E3-5CCF-9CC0-9DCD-8C502704F339}"/>
          </ac:cxnSpMkLst>
        </pc:cxnChg>
        <pc:cxnChg chg="add mod topLvl">
          <ac:chgData name="#CUI SHUAIWEN#" userId="35a196ea-bcb8-475e-86cf-0b9eaca8a48f" providerId="ADAL" clId="{1B38D1F6-6E6F-4B7D-B2D9-3D438733DE02}" dt="2025-09-03T03:58:30.256" v="267" actId="164"/>
          <ac:cxnSpMkLst>
            <pc:docMk/>
            <pc:sldMk cId="2283426111" sldId="292"/>
            <ac:cxnSpMk id="28" creationId="{096DAA58-E76B-5105-012C-63F671EA5BAB}"/>
          </ac:cxnSpMkLst>
        </pc:cxnChg>
        <pc:cxnChg chg="add mod topLvl">
          <ac:chgData name="#CUI SHUAIWEN#" userId="35a196ea-bcb8-475e-86cf-0b9eaca8a48f" providerId="ADAL" clId="{1B38D1F6-6E6F-4B7D-B2D9-3D438733DE02}" dt="2025-09-03T03:58:30.256" v="267" actId="164"/>
          <ac:cxnSpMkLst>
            <pc:docMk/>
            <pc:sldMk cId="2283426111" sldId="292"/>
            <ac:cxnSpMk id="29" creationId="{32E96EEE-63DB-265F-E902-81C1108C7794}"/>
          </ac:cxnSpMkLst>
        </pc:cxnChg>
        <pc:cxnChg chg="add mod topLvl">
          <ac:chgData name="#CUI SHUAIWEN#" userId="35a196ea-bcb8-475e-86cf-0b9eaca8a48f" providerId="ADAL" clId="{1B38D1F6-6E6F-4B7D-B2D9-3D438733DE02}" dt="2025-09-03T03:58:30.256" v="267" actId="164"/>
          <ac:cxnSpMkLst>
            <pc:docMk/>
            <pc:sldMk cId="2283426111" sldId="292"/>
            <ac:cxnSpMk id="32" creationId="{C5354A35-D5A1-4322-E4D1-9A13F884DF12}"/>
          </ac:cxnSpMkLst>
        </pc:cxnChg>
      </pc:sldChg>
      <pc:sldChg chg="addSp delSp modSp mod">
        <pc:chgData name="#CUI SHUAIWEN#" userId="35a196ea-bcb8-475e-86cf-0b9eaca8a48f" providerId="ADAL" clId="{1B38D1F6-6E6F-4B7D-B2D9-3D438733DE02}" dt="2025-09-09T01:33:33.811" v="1270" actId="20577"/>
        <pc:sldMkLst>
          <pc:docMk/>
          <pc:sldMk cId="243491516" sldId="293"/>
        </pc:sldMkLst>
        <pc:spChg chg="add mod">
          <ac:chgData name="#CUI SHUAIWEN#" userId="35a196ea-bcb8-475e-86cf-0b9eaca8a48f" providerId="ADAL" clId="{1B38D1F6-6E6F-4B7D-B2D9-3D438733DE02}" dt="2025-09-09T01:33:26.208" v="1266" actId="20577"/>
          <ac:spMkLst>
            <pc:docMk/>
            <pc:sldMk cId="243491516" sldId="293"/>
            <ac:spMk id="7" creationId="{20E0FA6B-8D42-2087-ED99-AE5F2DCE4A7A}"/>
          </ac:spMkLst>
        </pc:spChg>
        <pc:spChg chg="add mod">
          <ac:chgData name="#CUI SHUAIWEN#" userId="35a196ea-bcb8-475e-86cf-0b9eaca8a48f" providerId="ADAL" clId="{1B38D1F6-6E6F-4B7D-B2D9-3D438733DE02}" dt="2025-09-09T01:33:33.811" v="1270" actId="20577"/>
          <ac:spMkLst>
            <pc:docMk/>
            <pc:sldMk cId="243491516" sldId="293"/>
            <ac:spMk id="8" creationId="{B80F0BCC-8122-C889-B1BD-FC3C11BD66D6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15" creationId="{3FB8C0E9-FF34-8B34-323C-4392DDF0D136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17" creationId="{2107DB0B-ABDF-5DFE-89C4-46D01158D168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21" creationId="{D98223B7-B3E4-45D6-DAE7-C61EF6BE16F4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22" creationId="{0DA6F30F-3EE3-BA19-B4FD-74737305ABA8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29" creationId="{DEE16587-6259-60E4-5902-73E2AA9A828B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30" creationId="{B280172B-3285-32AF-38B9-97BCCC17F464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31" creationId="{C09737C9-14AC-F95F-656E-E5B0181E5228}"/>
          </ac:spMkLst>
        </pc:spChg>
        <pc:spChg chg="add mo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32" creationId="{960585D6-32CE-EBD7-8B96-71C882B2CDC4}"/>
          </ac:spMkLst>
        </pc:spChg>
        <pc:spChg chg="add mod ord">
          <ac:chgData name="#CUI SHUAIWEN#" userId="35a196ea-bcb8-475e-86cf-0b9eaca8a48f" providerId="ADAL" clId="{1B38D1F6-6E6F-4B7D-B2D9-3D438733DE02}" dt="2025-09-09T01:13:25.145" v="951" actId="1076"/>
          <ac:spMkLst>
            <pc:docMk/>
            <pc:sldMk cId="243491516" sldId="293"/>
            <ac:spMk id="33" creationId="{158F8996-AA9D-84C9-8113-C664053B2D9D}"/>
          </ac:spMkLst>
        </pc:spChg>
        <pc:grpChg chg="add mod">
          <ac:chgData name="#CUI SHUAIWEN#" userId="35a196ea-bcb8-475e-86cf-0b9eaca8a48f" providerId="ADAL" clId="{1B38D1F6-6E6F-4B7D-B2D9-3D438733DE02}" dt="2025-09-09T01:13:25.145" v="951" actId="1076"/>
          <ac:grpSpMkLst>
            <pc:docMk/>
            <pc:sldMk cId="243491516" sldId="293"/>
            <ac:grpSpMk id="24" creationId="{DA746D01-1DE3-4092-A68E-B3E5C61DE3A6}"/>
          </ac:grpSpMkLst>
        </pc:grpChg>
        <pc:picChg chg="add mod">
          <ac:chgData name="#CUI SHUAIWEN#" userId="35a196ea-bcb8-475e-86cf-0b9eaca8a48f" providerId="ADAL" clId="{1B38D1F6-6E6F-4B7D-B2D9-3D438733DE02}" dt="2025-09-03T03:52:16.291" v="182" actId="1076"/>
          <ac:picMkLst>
            <pc:docMk/>
            <pc:sldMk cId="243491516" sldId="293"/>
            <ac:picMk id="5" creationId="{A6194548-8096-533F-4AC2-0292C9BC2F4D}"/>
          </ac:picMkLst>
        </pc:picChg>
        <pc:cxnChg chg="mod">
          <ac:chgData name="#CUI SHUAIWEN#" userId="35a196ea-bcb8-475e-86cf-0b9eaca8a48f" providerId="ADAL" clId="{1B38D1F6-6E6F-4B7D-B2D9-3D438733DE02}" dt="2025-09-03T04:00:51.990" v="304" actId="13822"/>
          <ac:cxnSpMkLst>
            <pc:docMk/>
            <pc:sldMk cId="243491516" sldId="293"/>
            <ac:cxnSpMk id="25" creationId="{008753B6-C87B-3D12-7C8F-C613E860C615}"/>
          </ac:cxnSpMkLst>
        </pc:cxnChg>
        <pc:cxnChg chg="mod">
          <ac:chgData name="#CUI SHUAIWEN#" userId="35a196ea-bcb8-475e-86cf-0b9eaca8a48f" providerId="ADAL" clId="{1B38D1F6-6E6F-4B7D-B2D9-3D438733DE02}" dt="2025-09-03T04:00:51.990" v="304" actId="13822"/>
          <ac:cxnSpMkLst>
            <pc:docMk/>
            <pc:sldMk cId="243491516" sldId="293"/>
            <ac:cxnSpMk id="26" creationId="{1A870785-18DC-7CFF-A4DD-6362221A232B}"/>
          </ac:cxnSpMkLst>
        </pc:cxnChg>
        <pc:cxnChg chg="mod">
          <ac:chgData name="#CUI SHUAIWEN#" userId="35a196ea-bcb8-475e-86cf-0b9eaca8a48f" providerId="ADAL" clId="{1B38D1F6-6E6F-4B7D-B2D9-3D438733DE02}" dt="2025-09-03T04:00:51.990" v="304" actId="13822"/>
          <ac:cxnSpMkLst>
            <pc:docMk/>
            <pc:sldMk cId="243491516" sldId="293"/>
            <ac:cxnSpMk id="27" creationId="{601719ED-2D37-3256-A0BC-671252B827F1}"/>
          </ac:cxnSpMkLst>
        </pc:cxnChg>
        <pc:cxnChg chg="mod">
          <ac:chgData name="#CUI SHUAIWEN#" userId="35a196ea-bcb8-475e-86cf-0b9eaca8a48f" providerId="ADAL" clId="{1B38D1F6-6E6F-4B7D-B2D9-3D438733DE02}" dt="2025-09-03T04:00:51.990" v="304" actId="13822"/>
          <ac:cxnSpMkLst>
            <pc:docMk/>
            <pc:sldMk cId="243491516" sldId="293"/>
            <ac:cxnSpMk id="28" creationId="{C9F82A05-E841-C8FF-790B-223B4DE5B9AF}"/>
          </ac:cxnSpMkLst>
        </pc:cxnChg>
      </pc:sldChg>
      <pc:sldChg chg="addSp delSp modSp add mod">
        <pc:chgData name="#CUI SHUAIWEN#" userId="35a196ea-bcb8-475e-86cf-0b9eaca8a48f" providerId="ADAL" clId="{1B38D1F6-6E6F-4B7D-B2D9-3D438733DE02}" dt="2025-09-09T01:33:09.984" v="1259" actId="20577"/>
        <pc:sldMkLst>
          <pc:docMk/>
          <pc:sldMk cId="980262105" sldId="294"/>
        </pc:sldMkLst>
        <pc:spChg chg="add mod">
          <ac:chgData name="#CUI SHUAIWEN#" userId="35a196ea-bcb8-475e-86cf-0b9eaca8a48f" providerId="ADAL" clId="{1B38D1F6-6E6F-4B7D-B2D9-3D438733DE02}" dt="2025-09-09T01:31:45.713" v="1197" actId="14100"/>
          <ac:spMkLst>
            <pc:docMk/>
            <pc:sldMk cId="980262105" sldId="294"/>
            <ac:spMk id="4" creationId="{9DC77A00-BF5C-3731-F7BB-78F773305E5B}"/>
          </ac:spMkLst>
        </pc:spChg>
        <pc:spChg chg="add mod">
          <ac:chgData name="#CUI SHUAIWEN#" userId="35a196ea-bcb8-475e-86cf-0b9eaca8a48f" providerId="ADAL" clId="{1B38D1F6-6E6F-4B7D-B2D9-3D438733DE02}" dt="2025-09-09T01:33:09.984" v="1259" actId="20577"/>
          <ac:spMkLst>
            <pc:docMk/>
            <pc:sldMk cId="980262105" sldId="294"/>
            <ac:spMk id="6" creationId="{787E2D14-A3B8-8F23-AF48-6A6E49717FA4}"/>
          </ac:spMkLst>
        </pc:spChg>
        <pc:spChg chg="mod">
          <ac:chgData name="#CUI SHUAIWEN#" userId="35a196ea-bcb8-475e-86cf-0b9eaca8a48f" providerId="ADAL" clId="{1B38D1F6-6E6F-4B7D-B2D9-3D438733DE02}" dt="2025-09-03T04:24:29.524" v="328" actId="1076"/>
          <ac:spMkLst>
            <pc:docMk/>
            <pc:sldMk cId="980262105" sldId="294"/>
            <ac:spMk id="41" creationId="{F0721BF0-A009-4633-24A7-B638732B38FC}"/>
          </ac:spMkLst>
        </pc:spChg>
        <pc:grpChg chg="mod">
          <ac:chgData name="#CUI SHUAIWEN#" userId="35a196ea-bcb8-475e-86cf-0b9eaca8a48f" providerId="ADAL" clId="{1B38D1F6-6E6F-4B7D-B2D9-3D438733DE02}" dt="2025-09-03T04:24:27.782" v="327" actId="1076"/>
          <ac:grpSpMkLst>
            <pc:docMk/>
            <pc:sldMk cId="980262105" sldId="294"/>
            <ac:grpSpMk id="36" creationId="{E338D8F7-C0F7-0042-CB8D-C28310F12A55}"/>
          </ac:grpSpMkLst>
        </pc:grpChg>
      </pc:sldChg>
      <pc:sldChg chg="addSp delSp modSp add mod">
        <pc:chgData name="#CUI SHUAIWEN#" userId="35a196ea-bcb8-475e-86cf-0b9eaca8a48f" providerId="ADAL" clId="{1B38D1F6-6E6F-4B7D-B2D9-3D438733DE02}" dt="2025-09-09T01:34:08.327" v="1288" actId="20577"/>
        <pc:sldMkLst>
          <pc:docMk/>
          <pc:sldMk cId="582355745" sldId="295"/>
        </pc:sldMkLst>
        <pc:spChg chg="add mod">
          <ac:chgData name="#CUI SHUAIWEN#" userId="35a196ea-bcb8-475e-86cf-0b9eaca8a48f" providerId="ADAL" clId="{1B38D1F6-6E6F-4B7D-B2D9-3D438733DE02}" dt="2025-09-09T01:34:03.415" v="1284" actId="14100"/>
          <ac:spMkLst>
            <pc:docMk/>
            <pc:sldMk cId="582355745" sldId="295"/>
            <ac:spMk id="4" creationId="{65E79155-7E51-A7CA-DDDC-F27170175ADC}"/>
          </ac:spMkLst>
        </pc:spChg>
        <pc:spChg chg="add mod">
          <ac:chgData name="#CUI SHUAIWEN#" userId="35a196ea-bcb8-475e-86cf-0b9eaca8a48f" providerId="ADAL" clId="{1B38D1F6-6E6F-4B7D-B2D9-3D438733DE02}" dt="2025-09-09T01:34:08.327" v="1288" actId="20577"/>
          <ac:spMkLst>
            <pc:docMk/>
            <pc:sldMk cId="582355745" sldId="295"/>
            <ac:spMk id="5" creationId="{C62D32D7-4A30-6905-1BA7-1A9F57B85BDE}"/>
          </ac:spMkLst>
        </pc:spChg>
        <pc:spChg chg="mod">
          <ac:chgData name="#CUI SHUAIWEN#" userId="35a196ea-bcb8-475e-86cf-0b9eaca8a48f" providerId="ADAL" clId="{1B38D1F6-6E6F-4B7D-B2D9-3D438733DE02}" dt="2025-09-03T04:25:08.394" v="334" actId="1076"/>
          <ac:spMkLst>
            <pc:docMk/>
            <pc:sldMk cId="582355745" sldId="295"/>
            <ac:spMk id="33" creationId="{875D5FD5-B45F-97EC-2A67-D4D2912C03CC}"/>
          </ac:spMkLst>
        </pc:spChg>
        <pc:grpChg chg="mod">
          <ac:chgData name="#CUI SHUAIWEN#" userId="35a196ea-bcb8-475e-86cf-0b9eaca8a48f" providerId="ADAL" clId="{1B38D1F6-6E6F-4B7D-B2D9-3D438733DE02}" dt="2025-09-03T04:25:00.632" v="332" actId="1076"/>
          <ac:grpSpMkLst>
            <pc:docMk/>
            <pc:sldMk cId="582355745" sldId="295"/>
            <ac:grpSpMk id="24" creationId="{75507DA4-281E-1C20-CAF9-34B5F36C9F9D}"/>
          </ac:grpSpMkLst>
        </pc:grpChg>
      </pc:sldChg>
      <pc:sldChg chg="delSp modSp add mod">
        <pc:chgData name="#CUI SHUAIWEN#" userId="35a196ea-bcb8-475e-86cf-0b9eaca8a48f" providerId="ADAL" clId="{1B38D1F6-6E6F-4B7D-B2D9-3D438733DE02}" dt="2025-09-03T04:52:13.818" v="391" actId="1076"/>
        <pc:sldMkLst>
          <pc:docMk/>
          <pc:sldMk cId="1602438779" sldId="296"/>
        </pc:sldMkLst>
        <pc:picChg chg="mod">
          <ac:chgData name="#CUI SHUAIWEN#" userId="35a196ea-bcb8-475e-86cf-0b9eaca8a48f" providerId="ADAL" clId="{1B38D1F6-6E6F-4B7D-B2D9-3D438733DE02}" dt="2025-09-03T04:52:13.818" v="391" actId="1076"/>
          <ac:picMkLst>
            <pc:docMk/>
            <pc:sldMk cId="1602438779" sldId="296"/>
            <ac:picMk id="42" creationId="{FA3704A5-4D18-58EA-309D-208BB8BCD756}"/>
          </ac:picMkLst>
        </pc:picChg>
      </pc:sldChg>
      <pc:sldChg chg="addSp delSp modSp add mod">
        <pc:chgData name="#CUI SHUAIWEN#" userId="35a196ea-bcb8-475e-86cf-0b9eaca8a48f" providerId="ADAL" clId="{1B38D1F6-6E6F-4B7D-B2D9-3D438733DE02}" dt="2025-09-03T04:56:17.365" v="470" actId="1076"/>
        <pc:sldMkLst>
          <pc:docMk/>
          <pc:sldMk cId="273653382" sldId="297"/>
        </pc:sldMkLst>
        <pc:spChg chg="add mod">
          <ac:chgData name="#CUI SHUAIWEN#" userId="35a196ea-bcb8-475e-86cf-0b9eaca8a48f" providerId="ADAL" clId="{1B38D1F6-6E6F-4B7D-B2D9-3D438733DE02}" dt="2025-09-03T04:56:17.365" v="470" actId="1076"/>
          <ac:spMkLst>
            <pc:docMk/>
            <pc:sldMk cId="273653382" sldId="297"/>
            <ac:spMk id="19" creationId="{3ECB1EE3-215E-510B-558E-AC1AEBD2430E}"/>
          </ac:spMkLst>
        </pc:spChg>
        <pc:picChg chg="add mod">
          <ac:chgData name="#CUI SHUAIWEN#" userId="35a196ea-bcb8-475e-86cf-0b9eaca8a48f" providerId="ADAL" clId="{1B38D1F6-6E6F-4B7D-B2D9-3D438733DE02}" dt="2025-09-03T04:55:44.385" v="433" actId="1076"/>
          <ac:picMkLst>
            <pc:docMk/>
            <pc:sldMk cId="273653382" sldId="297"/>
            <ac:picMk id="10" creationId="{BB150384-F77B-BCCD-044F-4C63E1997E2F}"/>
          </ac:picMkLst>
        </pc:picChg>
      </pc:sldChg>
      <pc:sldChg chg="addSp modSp add mod">
        <pc:chgData name="#CUI SHUAIWEN#" userId="35a196ea-bcb8-475e-86cf-0b9eaca8a48f" providerId="ADAL" clId="{1B38D1F6-6E6F-4B7D-B2D9-3D438733DE02}" dt="2025-09-03T05:00:11.941" v="508" actId="14100"/>
        <pc:sldMkLst>
          <pc:docMk/>
          <pc:sldMk cId="856398079" sldId="298"/>
        </pc:sldMkLst>
        <pc:spChg chg="add mod">
          <ac:chgData name="#CUI SHUAIWEN#" userId="35a196ea-bcb8-475e-86cf-0b9eaca8a48f" providerId="ADAL" clId="{1B38D1F6-6E6F-4B7D-B2D9-3D438733DE02}" dt="2025-09-03T04:57:00.626" v="481" actId="1076"/>
          <ac:spMkLst>
            <pc:docMk/>
            <pc:sldMk cId="856398079" sldId="298"/>
            <ac:spMk id="3" creationId="{8D54E544-8D78-4C20-B4A3-233F1E3391BA}"/>
          </ac:spMkLst>
        </pc:spChg>
        <pc:spChg chg="add mod">
          <ac:chgData name="#CUI SHUAIWEN#" userId="35a196ea-bcb8-475e-86cf-0b9eaca8a48f" providerId="ADAL" clId="{1B38D1F6-6E6F-4B7D-B2D9-3D438733DE02}" dt="2025-09-03T04:57:13.648" v="483" actId="1076"/>
          <ac:spMkLst>
            <pc:docMk/>
            <pc:sldMk cId="856398079" sldId="298"/>
            <ac:spMk id="4" creationId="{7B364241-47F9-7693-3954-55112E317451}"/>
          </ac:spMkLst>
        </pc:spChg>
        <pc:cxnChg chg="add mod">
          <ac:chgData name="#CUI SHUAIWEN#" userId="35a196ea-bcb8-475e-86cf-0b9eaca8a48f" providerId="ADAL" clId="{1B38D1F6-6E6F-4B7D-B2D9-3D438733DE02}" dt="2025-09-03T04:59:14.787" v="488" actId="208"/>
          <ac:cxnSpMkLst>
            <pc:docMk/>
            <pc:sldMk cId="856398079" sldId="298"/>
            <ac:cxnSpMk id="20" creationId="{1C469203-1953-4CD5-337A-748AFC751129}"/>
          </ac:cxnSpMkLst>
        </pc:cxnChg>
        <pc:cxnChg chg="add mod">
          <ac:chgData name="#CUI SHUAIWEN#" userId="35a196ea-bcb8-475e-86cf-0b9eaca8a48f" providerId="ADAL" clId="{1B38D1F6-6E6F-4B7D-B2D9-3D438733DE02}" dt="2025-09-03T04:59:20.657" v="491" actId="14100"/>
          <ac:cxnSpMkLst>
            <pc:docMk/>
            <pc:sldMk cId="856398079" sldId="298"/>
            <ac:cxnSpMk id="22" creationId="{57F783FE-8E20-22BC-3757-0A18C82E7AF6}"/>
          </ac:cxnSpMkLst>
        </pc:cxnChg>
        <pc:cxnChg chg="add mod">
          <ac:chgData name="#CUI SHUAIWEN#" userId="35a196ea-bcb8-475e-86cf-0b9eaca8a48f" providerId="ADAL" clId="{1B38D1F6-6E6F-4B7D-B2D9-3D438733DE02}" dt="2025-09-03T04:59:28.515" v="494" actId="14100"/>
          <ac:cxnSpMkLst>
            <pc:docMk/>
            <pc:sldMk cId="856398079" sldId="298"/>
            <ac:cxnSpMk id="26" creationId="{B57FBF2C-9749-7D82-7734-987991E86655}"/>
          </ac:cxnSpMkLst>
        </pc:cxnChg>
        <pc:cxnChg chg="add mod">
          <ac:chgData name="#CUI SHUAIWEN#" userId="35a196ea-bcb8-475e-86cf-0b9eaca8a48f" providerId="ADAL" clId="{1B38D1F6-6E6F-4B7D-B2D9-3D438733DE02}" dt="2025-09-03T05:00:11.941" v="508" actId="14100"/>
          <ac:cxnSpMkLst>
            <pc:docMk/>
            <pc:sldMk cId="856398079" sldId="298"/>
            <ac:cxnSpMk id="29" creationId="{6F2E80A7-C32F-20E9-BD80-2CA3D3F53433}"/>
          </ac:cxnSpMkLst>
        </pc:cxnChg>
        <pc:cxnChg chg="add mod">
          <ac:chgData name="#CUI SHUAIWEN#" userId="35a196ea-bcb8-475e-86cf-0b9eaca8a48f" providerId="ADAL" clId="{1B38D1F6-6E6F-4B7D-B2D9-3D438733DE02}" dt="2025-09-03T04:59:45.849" v="500" actId="14100"/>
          <ac:cxnSpMkLst>
            <pc:docMk/>
            <pc:sldMk cId="856398079" sldId="298"/>
            <ac:cxnSpMk id="31" creationId="{948D9285-D2AF-B47B-DDF7-0E87462FF264}"/>
          </ac:cxnSpMkLst>
        </pc:cxnChg>
        <pc:cxnChg chg="add mod">
          <ac:chgData name="#CUI SHUAIWEN#" userId="35a196ea-bcb8-475e-86cf-0b9eaca8a48f" providerId="ADAL" clId="{1B38D1F6-6E6F-4B7D-B2D9-3D438733DE02}" dt="2025-09-03T04:59:55.264" v="504" actId="14100"/>
          <ac:cxnSpMkLst>
            <pc:docMk/>
            <pc:sldMk cId="856398079" sldId="298"/>
            <ac:cxnSpMk id="33" creationId="{D10F4BFF-C61E-CFCC-D1CC-F595245FA58A}"/>
          </ac:cxnSpMkLst>
        </pc:cxnChg>
        <pc:cxnChg chg="add mod">
          <ac:chgData name="#CUI SHUAIWEN#" userId="35a196ea-bcb8-475e-86cf-0b9eaca8a48f" providerId="ADAL" clId="{1B38D1F6-6E6F-4B7D-B2D9-3D438733DE02}" dt="2025-09-03T05:00:02.544" v="507" actId="14100"/>
          <ac:cxnSpMkLst>
            <pc:docMk/>
            <pc:sldMk cId="856398079" sldId="298"/>
            <ac:cxnSpMk id="37" creationId="{5D5DE841-A61C-8878-14FD-4E4FCD2316A9}"/>
          </ac:cxnSpMkLst>
        </pc:cxnChg>
      </pc:sldChg>
      <pc:sldChg chg="addSp modSp add mod">
        <pc:chgData name="#CUI SHUAIWEN#" userId="35a196ea-bcb8-475e-86cf-0b9eaca8a48f" providerId="ADAL" clId="{1B38D1F6-6E6F-4B7D-B2D9-3D438733DE02}" dt="2025-09-03T05:32:49.924" v="564" actId="1076"/>
        <pc:sldMkLst>
          <pc:docMk/>
          <pc:sldMk cId="3704679447" sldId="299"/>
        </pc:sldMkLst>
        <pc:spChg chg="add mod">
          <ac:chgData name="#CUI SHUAIWEN#" userId="35a196ea-bcb8-475e-86cf-0b9eaca8a48f" providerId="ADAL" clId="{1B38D1F6-6E6F-4B7D-B2D9-3D438733DE02}" dt="2025-09-03T05:32:49.924" v="564" actId="1076"/>
          <ac:spMkLst>
            <pc:docMk/>
            <pc:sldMk cId="3704679447" sldId="299"/>
            <ac:spMk id="5" creationId="{4A2A4973-C612-2045-CA9B-265E75CC4835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6" creationId="{AD4957B2-D4A3-8B46-C191-9D5ED2E57E41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7" creationId="{9EF66703-1F7D-7304-6265-43EC9801F9F5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8" creationId="{798F436D-C6C5-463C-71A8-681575F55FDD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9" creationId="{5DCAD75E-37A7-3B05-2AD0-399B4FDC5875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10" creationId="{B3F049A9-F726-8E6C-05EB-83D4665850BE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11" creationId="{BAB11F3B-D15F-5272-4291-CD879FCB9C00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12" creationId="{2CE3430F-2AB8-DD56-5817-B9FC48406123}"/>
          </ac:spMkLst>
        </pc:spChg>
        <pc:spChg chg="add mod">
          <ac:chgData name="#CUI SHUAIWEN#" userId="35a196ea-bcb8-475e-86cf-0b9eaca8a48f" providerId="ADAL" clId="{1B38D1F6-6E6F-4B7D-B2D9-3D438733DE02}" dt="2025-09-03T05:32:35.844" v="561"/>
          <ac:spMkLst>
            <pc:docMk/>
            <pc:sldMk cId="3704679447" sldId="299"/>
            <ac:spMk id="13" creationId="{241D7B27-90FD-1AEA-1356-5E7C6C4DC3AA}"/>
          </ac:spMkLst>
        </pc:spChg>
        <pc:grpChg chg="add mod">
          <ac:chgData name="#CUI SHUAIWEN#" userId="35a196ea-bcb8-475e-86cf-0b9eaca8a48f" providerId="ADAL" clId="{1B38D1F6-6E6F-4B7D-B2D9-3D438733DE02}" dt="2025-09-03T05:32:35.844" v="561"/>
          <ac:grpSpMkLst>
            <pc:docMk/>
            <pc:sldMk cId="3704679447" sldId="299"/>
            <ac:grpSpMk id="14" creationId="{491B0B35-7B78-A882-3F6E-3B00233CF51C}"/>
          </ac:grpSpMkLst>
        </pc:grpChg>
        <pc:picChg chg="add mod">
          <ac:chgData name="#CUI SHUAIWEN#" userId="35a196ea-bcb8-475e-86cf-0b9eaca8a48f" providerId="ADAL" clId="{1B38D1F6-6E6F-4B7D-B2D9-3D438733DE02}" dt="2025-09-03T05:28:20.277" v="523" actId="1076"/>
          <ac:picMkLst>
            <pc:docMk/>
            <pc:sldMk cId="3704679447" sldId="299"/>
            <ac:picMk id="4" creationId="{2931F94F-AD38-5F75-891F-925E3288426C}"/>
          </ac:picMkLst>
        </pc:picChg>
      </pc:sldChg>
      <pc:sldChg chg="addSp modSp add mod">
        <pc:chgData name="#CUI SHUAIWEN#" userId="35a196ea-bcb8-475e-86cf-0b9eaca8a48f" providerId="ADAL" clId="{1B38D1F6-6E6F-4B7D-B2D9-3D438733DE02}" dt="2025-09-09T01:09:32.625" v="754" actId="1076"/>
        <pc:sldMkLst>
          <pc:docMk/>
          <pc:sldMk cId="3779232994" sldId="300"/>
        </pc:sldMkLst>
        <pc:spChg chg="add mod">
          <ac:chgData name="#CUI SHUAIWEN#" userId="35a196ea-bcb8-475e-86cf-0b9eaca8a48f" providerId="ADAL" clId="{1B38D1F6-6E6F-4B7D-B2D9-3D438733DE02}" dt="2025-09-09T01:09:32.625" v="754" actId="1076"/>
          <ac:spMkLst>
            <pc:docMk/>
            <pc:sldMk cId="3779232994" sldId="300"/>
            <ac:spMk id="2" creationId="{5AEF4576-864C-DCAA-6A10-D63E153E3667}"/>
          </ac:spMkLst>
        </pc:spChg>
        <pc:picChg chg="mod">
          <ac:chgData name="#CUI SHUAIWEN#" userId="35a196ea-bcb8-475e-86cf-0b9eaca8a48f" providerId="ADAL" clId="{1B38D1F6-6E6F-4B7D-B2D9-3D438733DE02}" dt="2025-09-09T01:08:45.792" v="701" actId="1076"/>
          <ac:picMkLst>
            <pc:docMk/>
            <pc:sldMk cId="3779232994" sldId="300"/>
            <ac:picMk id="3" creationId="{CC1AAA08-D7D7-A0EA-4117-4602517207E3}"/>
          </ac:picMkLst>
        </pc:picChg>
      </pc:sldChg>
      <pc:sldChg chg="add">
        <pc:chgData name="#CUI SHUAIWEN#" userId="35a196ea-bcb8-475e-86cf-0b9eaca8a48f" providerId="ADAL" clId="{1B38D1F6-6E6F-4B7D-B2D9-3D438733DE02}" dt="2025-09-09T00:51:17.660" v="592"/>
        <pc:sldMkLst>
          <pc:docMk/>
          <pc:sldMk cId="206254916" sldId="301"/>
        </pc:sldMkLst>
      </pc:sldChg>
      <pc:sldChg chg="addSp delSp modSp add mod delAnim">
        <pc:chgData name="#CUI SHUAIWEN#" userId="35a196ea-bcb8-475e-86cf-0b9eaca8a48f" providerId="ADAL" clId="{1B38D1F6-6E6F-4B7D-B2D9-3D438733DE02}" dt="2025-09-09T01:23:33.332" v="1069" actId="20577"/>
        <pc:sldMkLst>
          <pc:docMk/>
          <pc:sldMk cId="2977683853" sldId="302"/>
        </pc:sldMkLst>
        <pc:spChg chg="mod">
          <ac:chgData name="#CUI SHUAIWEN#" userId="35a196ea-bcb8-475e-86cf-0b9eaca8a48f" providerId="ADAL" clId="{1B38D1F6-6E6F-4B7D-B2D9-3D438733DE02}" dt="2025-09-09T01:23:33.332" v="1069" actId="20577"/>
          <ac:spMkLst>
            <pc:docMk/>
            <pc:sldMk cId="2977683853" sldId="302"/>
            <ac:spMk id="4" creationId="{3E7078B9-99D0-A4B7-4DCA-F901AFBFD1F8}"/>
          </ac:spMkLst>
        </pc:spChg>
        <pc:spChg chg="add mod">
          <ac:chgData name="#CUI SHUAIWEN#" userId="35a196ea-bcb8-475e-86cf-0b9eaca8a48f" providerId="ADAL" clId="{1B38D1F6-6E6F-4B7D-B2D9-3D438733DE02}" dt="2025-09-09T01:21:55.973" v="1027" actId="20577"/>
          <ac:spMkLst>
            <pc:docMk/>
            <pc:sldMk cId="2977683853" sldId="302"/>
            <ac:spMk id="13" creationId="{D5E56925-9907-7DC2-4C2A-38F2E85D4B7A}"/>
          </ac:spMkLst>
        </pc:spChg>
        <pc:spChg chg="add mod">
          <ac:chgData name="#CUI SHUAIWEN#" userId="35a196ea-bcb8-475e-86cf-0b9eaca8a48f" providerId="ADAL" clId="{1B38D1F6-6E6F-4B7D-B2D9-3D438733DE02}" dt="2025-09-09T01:22:45.428" v="1060" actId="20577"/>
          <ac:spMkLst>
            <pc:docMk/>
            <pc:sldMk cId="2977683853" sldId="302"/>
            <ac:spMk id="15" creationId="{E6F2959A-CB76-6565-B574-AF8536BF45BE}"/>
          </ac:spMkLst>
        </pc:spChg>
      </pc:sldChg>
      <pc:sldChg chg="addSp delSp modSp add mod modAnim">
        <pc:chgData name="#CUI SHUAIWEN#" userId="35a196ea-bcb8-475e-86cf-0b9eaca8a48f" providerId="ADAL" clId="{1B38D1F6-6E6F-4B7D-B2D9-3D438733DE02}" dt="2025-09-09T01:27:47.684" v="1171" actId="1076"/>
        <pc:sldMkLst>
          <pc:docMk/>
          <pc:sldMk cId="3525409591" sldId="303"/>
        </pc:sldMkLst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2" creationId="{C86CAE65-D048-542A-426C-005BD3F3D984}"/>
          </ac:spMkLst>
        </pc:spChg>
        <pc:spChg chg="mod">
          <ac:chgData name="#CUI SHUAIWEN#" userId="35a196ea-bcb8-475e-86cf-0b9eaca8a48f" providerId="ADAL" clId="{1B38D1F6-6E6F-4B7D-B2D9-3D438733DE02}" dt="2025-09-09T01:27:21.567" v="1168" actId="14100"/>
          <ac:spMkLst>
            <pc:docMk/>
            <pc:sldMk cId="3525409591" sldId="303"/>
            <ac:spMk id="4" creationId="{6DFD592E-771A-AC69-9989-9BBAC7A27184}"/>
          </ac:spMkLst>
        </pc:spChg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5" creationId="{6621791F-EB00-FA47-BAF1-C765EF72DEDE}"/>
          </ac:spMkLst>
        </pc:spChg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6" creationId="{6FC7CD61-FCBE-8BEC-BA45-DF14807A7183}"/>
          </ac:spMkLst>
        </pc:spChg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7" creationId="{FC8CC400-5550-1B1E-94D1-DAA8264490B7}"/>
          </ac:spMkLst>
        </pc:spChg>
        <pc:spChg chg="add mod">
          <ac:chgData name="#CUI SHUAIWEN#" userId="35a196ea-bcb8-475e-86cf-0b9eaca8a48f" providerId="ADAL" clId="{1B38D1F6-6E6F-4B7D-B2D9-3D438733DE02}" dt="2025-09-09T01:27:47.684" v="1171" actId="1076"/>
          <ac:spMkLst>
            <pc:docMk/>
            <pc:sldMk cId="3525409591" sldId="303"/>
            <ac:spMk id="20" creationId="{2FD7DB53-A66D-D73F-DF1B-2CFE06E0C534}"/>
          </ac:spMkLst>
        </pc:spChg>
        <pc:cxnChg chg="add mod">
          <ac:chgData name="#CUI SHUAIWEN#" userId="35a196ea-bcb8-475e-86cf-0b9eaca8a48f" providerId="ADAL" clId="{1B38D1F6-6E6F-4B7D-B2D9-3D438733DE02}" dt="2025-09-09T01:27:47.684" v="1171" actId="1076"/>
          <ac:cxnSpMkLst>
            <pc:docMk/>
            <pc:sldMk cId="3525409591" sldId="303"/>
            <ac:cxnSpMk id="9" creationId="{889820D8-D843-A4E1-DAB2-0AAA380EB257}"/>
          </ac:cxnSpMkLst>
        </pc:cxnChg>
        <pc:cxnChg chg="add mod">
          <ac:chgData name="#CUI SHUAIWEN#" userId="35a196ea-bcb8-475e-86cf-0b9eaca8a48f" providerId="ADAL" clId="{1B38D1F6-6E6F-4B7D-B2D9-3D438733DE02}" dt="2025-09-09T01:27:47.684" v="1171" actId="1076"/>
          <ac:cxnSpMkLst>
            <pc:docMk/>
            <pc:sldMk cId="3525409591" sldId="303"/>
            <ac:cxnSpMk id="11" creationId="{95040EEA-9DC5-4AF2-2049-C2896120C488}"/>
          </ac:cxnSpMkLst>
        </pc:cxnChg>
        <pc:cxnChg chg="add mod">
          <ac:chgData name="#CUI SHUAIWEN#" userId="35a196ea-bcb8-475e-86cf-0b9eaca8a48f" providerId="ADAL" clId="{1B38D1F6-6E6F-4B7D-B2D9-3D438733DE02}" dt="2025-09-09T01:27:47.684" v="1171" actId="1076"/>
          <ac:cxnSpMkLst>
            <pc:docMk/>
            <pc:sldMk cId="3525409591" sldId="303"/>
            <ac:cxnSpMk id="14" creationId="{57A704E3-B687-2E64-561E-5F6D5A0662EF}"/>
          </ac:cxnSpMkLst>
        </pc:cxnChg>
        <pc:cxnChg chg="add mod">
          <ac:chgData name="#CUI SHUAIWEN#" userId="35a196ea-bcb8-475e-86cf-0b9eaca8a48f" providerId="ADAL" clId="{1B38D1F6-6E6F-4B7D-B2D9-3D438733DE02}" dt="2025-09-09T01:27:47.684" v="1171" actId="1076"/>
          <ac:cxnSpMkLst>
            <pc:docMk/>
            <pc:sldMk cId="3525409591" sldId="303"/>
            <ac:cxnSpMk id="17" creationId="{7700B794-D15C-4F46-E425-C5B6CE1A18BA}"/>
          </ac:cxnSpMkLst>
        </pc:cxnChg>
      </pc:sldChg>
      <pc:sldChg chg="add">
        <pc:chgData name="#CUI SHUAIWEN#" userId="35a196ea-bcb8-475e-86cf-0b9eaca8a48f" providerId="ADAL" clId="{1B38D1F6-6E6F-4B7D-B2D9-3D438733DE02}" dt="2025-09-09T01:37:07.535" v="1289"/>
        <pc:sldMkLst>
          <pc:docMk/>
          <pc:sldMk cId="2224933946" sldId="304"/>
        </pc:sldMkLst>
      </pc:sldChg>
    </pc:docChg>
  </pc:docChgLst>
  <pc:docChgLst>
    <pc:chgData name="#CUI SHUAIWEN#" userId="35a196ea-bcb8-475e-86cf-0b9eaca8a48f" providerId="ADAL" clId="{0A963640-DA11-4476-B662-3668F2BBFD10}"/>
    <pc:docChg chg="undo custSel addSld delSld modSld sldOrd">
      <pc:chgData name="#CUI SHUAIWEN#" userId="35a196ea-bcb8-475e-86cf-0b9eaca8a48f" providerId="ADAL" clId="{0A963640-DA11-4476-B662-3668F2BBFD10}" dt="2025-09-16T02:11:24.116" v="1353" actId="20577"/>
      <pc:docMkLst>
        <pc:docMk/>
      </pc:docMkLst>
      <pc:sldChg chg="addSp modSp del mod">
        <pc:chgData name="#CUI SHUAIWEN#" userId="35a196ea-bcb8-475e-86cf-0b9eaca8a48f" providerId="ADAL" clId="{0A963640-DA11-4476-B662-3668F2BBFD10}" dt="2025-09-16T02:08:44.032" v="1283" actId="47"/>
        <pc:sldMkLst>
          <pc:docMk/>
          <pc:sldMk cId="1946571660" sldId="280"/>
        </pc:sldMkLst>
        <pc:spChg chg="add mod">
          <ac:chgData name="#CUI SHUAIWEN#" userId="35a196ea-bcb8-475e-86cf-0b9eaca8a48f" providerId="ADAL" clId="{0A963640-DA11-4476-B662-3668F2BBFD10}" dt="2025-09-16T01:21:41.136" v="41" actId="20577"/>
          <ac:spMkLst>
            <pc:docMk/>
            <pc:sldMk cId="1946571660" sldId="280"/>
            <ac:spMk id="2" creationId="{AD9C766A-281E-EF15-7962-3D298E44BBAF}"/>
          </ac:spMkLst>
        </pc:spChg>
        <pc:spChg chg="add mod">
          <ac:chgData name="#CUI SHUAIWEN#" userId="35a196ea-bcb8-475e-86cf-0b9eaca8a48f" providerId="ADAL" clId="{0A963640-DA11-4476-B662-3668F2BBFD10}" dt="2025-09-16T01:34:46.279" v="403" actId="1076"/>
          <ac:spMkLst>
            <pc:docMk/>
            <pc:sldMk cId="1946571660" sldId="280"/>
            <ac:spMk id="3" creationId="{61AD919E-4AE4-087B-233A-AB2E057ADCBF}"/>
          </ac:spMkLst>
        </pc:spChg>
        <pc:spChg chg="add mod">
          <ac:chgData name="#CUI SHUAIWEN#" userId="35a196ea-bcb8-475e-86cf-0b9eaca8a48f" providerId="ADAL" clId="{0A963640-DA11-4476-B662-3668F2BBFD10}" dt="2025-09-16T01:31:31.270" v="402" actId="1076"/>
          <ac:spMkLst>
            <pc:docMk/>
            <pc:sldMk cId="1946571660" sldId="280"/>
            <ac:spMk id="4" creationId="{149C0D68-6C37-BBD6-05FC-C3A08E5FC985}"/>
          </ac:spMkLst>
        </pc:spChg>
        <pc:spChg chg="add mod">
          <ac:chgData name="#CUI SHUAIWEN#" userId="35a196ea-bcb8-475e-86cf-0b9eaca8a48f" providerId="ADAL" clId="{0A963640-DA11-4476-B662-3668F2BBFD10}" dt="2025-09-16T01:31:31.270" v="402" actId="1076"/>
          <ac:spMkLst>
            <pc:docMk/>
            <pc:sldMk cId="1946571660" sldId="280"/>
            <ac:spMk id="5" creationId="{19A5E305-3DA3-B165-6061-EF1B403843B5}"/>
          </ac:spMkLst>
        </pc:spChg>
        <pc:spChg chg="add mod">
          <ac:chgData name="#CUI SHUAIWEN#" userId="35a196ea-bcb8-475e-86cf-0b9eaca8a48f" providerId="ADAL" clId="{0A963640-DA11-4476-B662-3668F2BBFD10}" dt="2025-09-16T01:31:31.270" v="402" actId="1076"/>
          <ac:spMkLst>
            <pc:docMk/>
            <pc:sldMk cId="1946571660" sldId="280"/>
            <ac:spMk id="6" creationId="{D3CF8AE4-041B-F555-41FC-4D2ADB722AF4}"/>
          </ac:spMkLst>
        </pc:spChg>
        <pc:spChg chg="add mod">
          <ac:chgData name="#CUI SHUAIWEN#" userId="35a196ea-bcb8-475e-86cf-0b9eaca8a48f" providerId="ADAL" clId="{0A963640-DA11-4476-B662-3668F2BBFD10}" dt="2025-09-16T01:50:24.041" v="862" actId="1076"/>
          <ac:spMkLst>
            <pc:docMk/>
            <pc:sldMk cId="1946571660" sldId="280"/>
            <ac:spMk id="7" creationId="{7EEA4C9C-B845-7DD2-5E3A-5E116AFAEF0D}"/>
          </ac:spMkLst>
        </pc:spChg>
        <pc:spChg chg="add mod">
          <ac:chgData name="#CUI SHUAIWEN#" userId="35a196ea-bcb8-475e-86cf-0b9eaca8a48f" providerId="ADAL" clId="{0A963640-DA11-4476-B662-3668F2BBFD10}" dt="2025-09-16T01:50:25.921" v="863" actId="1076"/>
          <ac:spMkLst>
            <pc:docMk/>
            <pc:sldMk cId="1946571660" sldId="280"/>
            <ac:spMk id="8" creationId="{3C7D0B45-0798-3CBF-34DE-3B66556EDDDB}"/>
          </ac:spMkLst>
        </pc:spChg>
        <pc:spChg chg="add mod">
          <ac:chgData name="#CUI SHUAIWEN#" userId="35a196ea-bcb8-475e-86cf-0b9eaca8a48f" providerId="ADAL" clId="{0A963640-DA11-4476-B662-3668F2BBFD10}" dt="2025-09-16T01:31:31.270" v="402" actId="1076"/>
          <ac:spMkLst>
            <pc:docMk/>
            <pc:sldMk cId="1946571660" sldId="280"/>
            <ac:spMk id="9" creationId="{666CA210-94B8-0660-F730-9C9FDE6A4EFC}"/>
          </ac:spMkLst>
        </pc:spChg>
      </pc:sldChg>
      <pc:sldChg chg="addSp delSp modSp add mod">
        <pc:chgData name="#CUI SHUAIWEN#" userId="35a196ea-bcb8-475e-86cf-0b9eaca8a48f" providerId="ADAL" clId="{0A963640-DA11-4476-B662-3668F2BBFD10}" dt="2025-09-16T02:10:14.835" v="1328" actId="20577"/>
        <pc:sldMkLst>
          <pc:docMk/>
          <pc:sldMk cId="368609131" sldId="305"/>
        </pc:sldMkLst>
        <pc:spChg chg="mod">
          <ac:chgData name="#CUI SHUAIWEN#" userId="35a196ea-bcb8-475e-86cf-0b9eaca8a48f" providerId="ADAL" clId="{0A963640-DA11-4476-B662-3668F2BBFD10}" dt="2025-09-16T01:21:47.971" v="46" actId="20577"/>
          <ac:spMkLst>
            <pc:docMk/>
            <pc:sldMk cId="368609131" sldId="305"/>
            <ac:spMk id="2" creationId="{19A359A2-1BBF-42F7-B6B7-BF7DFE69A6AC}"/>
          </ac:spMkLst>
        </pc:spChg>
        <pc:spChg chg="add mod">
          <ac:chgData name="#CUI SHUAIWEN#" userId="35a196ea-bcb8-475e-86cf-0b9eaca8a48f" providerId="ADAL" clId="{0A963640-DA11-4476-B662-3668F2BBFD10}" dt="2025-09-16T02:10:14.835" v="1328" actId="20577"/>
          <ac:spMkLst>
            <pc:docMk/>
            <pc:sldMk cId="368609131" sldId="305"/>
            <ac:spMk id="3" creationId="{CCC32CF3-AA6C-214E-3C07-F779A44C7843}"/>
          </ac:spMkLst>
        </pc:spChg>
        <pc:spChg chg="add del mod">
          <ac:chgData name="#CUI SHUAIWEN#" userId="35a196ea-bcb8-475e-86cf-0b9eaca8a48f" providerId="ADAL" clId="{0A963640-DA11-4476-B662-3668F2BBFD10}" dt="2025-09-16T02:05:41.633" v="1104"/>
          <ac:spMkLst>
            <pc:docMk/>
            <pc:sldMk cId="368609131" sldId="305"/>
            <ac:spMk id="4" creationId="{3F76B6A0-1173-7749-8440-38FA1B54E030}"/>
          </ac:spMkLst>
        </pc:spChg>
        <pc:spChg chg="add del mod">
          <ac:chgData name="#CUI SHUAIWEN#" userId="35a196ea-bcb8-475e-86cf-0b9eaca8a48f" providerId="ADAL" clId="{0A963640-DA11-4476-B662-3668F2BBFD10}" dt="2025-09-16T02:05:41.632" v="1102" actId="478"/>
          <ac:spMkLst>
            <pc:docMk/>
            <pc:sldMk cId="368609131" sldId="305"/>
            <ac:spMk id="5" creationId="{7D9702E1-B96A-EFD8-E640-A468E6572065}"/>
          </ac:spMkLst>
        </pc:spChg>
      </pc:sldChg>
      <pc:sldChg chg="addSp delSp modSp add mod">
        <pc:chgData name="#CUI SHUAIWEN#" userId="35a196ea-bcb8-475e-86cf-0b9eaca8a48f" providerId="ADAL" clId="{0A963640-DA11-4476-B662-3668F2BBFD10}" dt="2025-09-16T02:05:06.695" v="1064"/>
        <pc:sldMkLst>
          <pc:docMk/>
          <pc:sldMk cId="2102464296" sldId="306"/>
        </pc:sldMkLst>
        <pc:spChg chg="del">
          <ac:chgData name="#CUI SHUAIWEN#" userId="35a196ea-bcb8-475e-86cf-0b9eaca8a48f" providerId="ADAL" clId="{0A963640-DA11-4476-B662-3668F2BBFD10}" dt="2025-09-16T01:21:53.602" v="48" actId="478"/>
          <ac:spMkLst>
            <pc:docMk/>
            <pc:sldMk cId="2102464296" sldId="306"/>
            <ac:spMk id="2" creationId="{9BAB470A-D7AC-BD07-BABF-858163FA3CFD}"/>
          </ac:spMkLst>
        </pc:spChg>
        <pc:spChg chg="add mod">
          <ac:chgData name="#CUI SHUAIWEN#" userId="35a196ea-bcb8-475e-86cf-0b9eaca8a48f" providerId="ADAL" clId="{0A963640-DA11-4476-B662-3668F2BBFD10}" dt="2025-09-16T02:05:02.169" v="1063" actId="1076"/>
          <ac:spMkLst>
            <pc:docMk/>
            <pc:sldMk cId="2102464296" sldId="306"/>
            <ac:spMk id="4" creationId="{A205F48E-ACDB-F8DF-E388-225FB1A4C0E8}"/>
          </ac:spMkLst>
        </pc:spChg>
        <pc:spChg chg="add mod">
          <ac:chgData name="#CUI SHUAIWEN#" userId="35a196ea-bcb8-475e-86cf-0b9eaca8a48f" providerId="ADAL" clId="{0A963640-DA11-4476-B662-3668F2BBFD10}" dt="2025-09-16T02:05:02.169" v="1063" actId="1076"/>
          <ac:spMkLst>
            <pc:docMk/>
            <pc:sldMk cId="2102464296" sldId="306"/>
            <ac:spMk id="5" creationId="{987FC292-D588-ACA1-D17A-1E0DAE1199EF}"/>
          </ac:spMkLst>
        </pc:spChg>
        <pc:spChg chg="add mod">
          <ac:chgData name="#CUI SHUAIWEN#" userId="35a196ea-bcb8-475e-86cf-0b9eaca8a48f" providerId="ADAL" clId="{0A963640-DA11-4476-B662-3668F2BBFD10}" dt="2025-09-16T02:05:02.169" v="1063" actId="1076"/>
          <ac:spMkLst>
            <pc:docMk/>
            <pc:sldMk cId="2102464296" sldId="306"/>
            <ac:spMk id="8" creationId="{035C9B04-94BA-3D8A-EC8F-6A0507DE0D85}"/>
          </ac:spMkLst>
        </pc:spChg>
        <pc:spChg chg="add mod">
          <ac:chgData name="#CUI SHUAIWEN#" userId="35a196ea-bcb8-475e-86cf-0b9eaca8a48f" providerId="ADAL" clId="{0A963640-DA11-4476-B662-3668F2BBFD10}" dt="2025-09-16T02:05:02.169" v="1063" actId="1076"/>
          <ac:spMkLst>
            <pc:docMk/>
            <pc:sldMk cId="2102464296" sldId="306"/>
            <ac:spMk id="9" creationId="{2819BB53-0CBD-92AA-0E0F-3B1DD28ABFD8}"/>
          </ac:spMkLst>
        </pc:spChg>
        <pc:spChg chg="add mod">
          <ac:chgData name="#CUI SHUAIWEN#" userId="35a196ea-bcb8-475e-86cf-0b9eaca8a48f" providerId="ADAL" clId="{0A963640-DA11-4476-B662-3668F2BBFD10}" dt="2025-09-16T02:05:06.695" v="1064"/>
          <ac:spMkLst>
            <pc:docMk/>
            <pc:sldMk cId="2102464296" sldId="306"/>
            <ac:spMk id="10" creationId="{ED449879-EDFB-BC08-5C98-6D3E382960BD}"/>
          </ac:spMkLst>
        </pc:spChg>
        <pc:graphicFrameChg chg="add del mod modGraphic">
          <ac:chgData name="#CUI SHUAIWEN#" userId="35a196ea-bcb8-475e-86cf-0b9eaca8a48f" providerId="ADAL" clId="{0A963640-DA11-4476-B662-3668F2BBFD10}" dt="2025-09-16T02:04:40.935" v="1058" actId="339"/>
          <ac:graphicFrameMkLst>
            <pc:docMk/>
            <pc:sldMk cId="2102464296" sldId="306"/>
            <ac:graphicFrameMk id="3" creationId="{05FBEEB2-15F8-1C2E-7BEE-8B24F94288CC}"/>
          </ac:graphicFrameMkLst>
        </pc:graphicFrameChg>
        <pc:cxnChg chg="add mod">
          <ac:chgData name="#CUI SHUAIWEN#" userId="35a196ea-bcb8-475e-86cf-0b9eaca8a48f" providerId="ADAL" clId="{0A963640-DA11-4476-B662-3668F2BBFD10}" dt="2025-09-16T02:05:02.169" v="1063" actId="1076"/>
          <ac:cxnSpMkLst>
            <pc:docMk/>
            <pc:sldMk cId="2102464296" sldId="306"/>
            <ac:cxnSpMk id="7" creationId="{26054F42-76EE-C78D-1AE8-495634FB2CB8}"/>
          </ac:cxnSpMkLst>
        </pc:cxnChg>
      </pc:sldChg>
      <pc:sldChg chg="addSp delSp modSp add mod ord">
        <pc:chgData name="#CUI SHUAIWEN#" userId="35a196ea-bcb8-475e-86cf-0b9eaca8a48f" providerId="ADAL" clId="{0A963640-DA11-4476-B662-3668F2BBFD10}" dt="2025-09-16T02:09:37.932" v="1299" actId="11529"/>
        <pc:sldMkLst>
          <pc:docMk/>
          <pc:sldMk cId="3511831332" sldId="307"/>
        </pc:sldMkLst>
        <pc:spChg chg="add mod">
          <ac:chgData name="#CUI SHUAIWEN#" userId="35a196ea-bcb8-475e-86cf-0b9eaca8a48f" providerId="ADAL" clId="{0A963640-DA11-4476-B662-3668F2BBFD10}" dt="2025-09-16T01:54:13.315" v="934" actId="20577"/>
          <ac:spMkLst>
            <pc:docMk/>
            <pc:sldMk cId="3511831332" sldId="307"/>
            <ac:spMk id="3" creationId="{FBB92616-971D-3119-F77D-009CA075F040}"/>
          </ac:spMkLst>
        </pc:spChg>
        <pc:spChg chg="add mod ord">
          <ac:chgData name="#CUI SHUAIWEN#" userId="35a196ea-bcb8-475e-86cf-0b9eaca8a48f" providerId="ADAL" clId="{0A963640-DA11-4476-B662-3668F2BBFD10}" dt="2025-09-16T02:00:30.639" v="1020" actId="1076"/>
          <ac:spMkLst>
            <pc:docMk/>
            <pc:sldMk cId="3511831332" sldId="307"/>
            <ac:spMk id="4" creationId="{D165EACA-D438-57C8-9F17-81BC81BD8721}"/>
          </ac:spMkLst>
        </pc:spChg>
        <pc:spChg chg="add del mod">
          <ac:chgData name="#CUI SHUAIWEN#" userId="35a196ea-bcb8-475e-86cf-0b9eaca8a48f" providerId="ADAL" clId="{0A963640-DA11-4476-B662-3668F2BBFD10}" dt="2025-09-16T02:01:05.594" v="1022" actId="478"/>
          <ac:spMkLst>
            <pc:docMk/>
            <pc:sldMk cId="3511831332" sldId="307"/>
            <ac:spMk id="5" creationId="{A30F50F0-1883-AD74-A4C2-48F850C4012A}"/>
          </ac:spMkLst>
        </pc:spChg>
        <pc:spChg chg="add del mod">
          <ac:chgData name="#CUI SHUAIWEN#" userId="35a196ea-bcb8-475e-86cf-0b9eaca8a48f" providerId="ADAL" clId="{0A963640-DA11-4476-B662-3668F2BBFD10}" dt="2025-09-16T02:00:43.229" v="1021" actId="478"/>
          <ac:spMkLst>
            <pc:docMk/>
            <pc:sldMk cId="3511831332" sldId="307"/>
            <ac:spMk id="11" creationId="{0511D5D4-7D89-6B53-F5C3-3350DAFF05F1}"/>
          </ac:spMkLst>
        </pc:spChg>
        <pc:spChg chg="add del">
          <ac:chgData name="#CUI SHUAIWEN#" userId="35a196ea-bcb8-475e-86cf-0b9eaca8a48f" providerId="ADAL" clId="{0A963640-DA11-4476-B662-3668F2BBFD10}" dt="2025-09-16T02:01:36.983" v="1029" actId="21"/>
          <ac:spMkLst>
            <pc:docMk/>
            <pc:sldMk cId="3511831332" sldId="307"/>
            <ac:spMk id="17" creationId="{186288F0-CCBC-537B-85FC-0D80131AA449}"/>
          </ac:spMkLst>
        </pc:spChg>
        <pc:spChg chg="add mod">
          <ac:chgData name="#CUI SHUAIWEN#" userId="35a196ea-bcb8-475e-86cf-0b9eaca8a48f" providerId="ADAL" clId="{0A963640-DA11-4476-B662-3668F2BBFD10}" dt="2025-09-16T02:02:03.312" v="1032" actId="1076"/>
          <ac:spMkLst>
            <pc:docMk/>
            <pc:sldMk cId="3511831332" sldId="307"/>
            <ac:spMk id="18" creationId="{7A5F43BB-B01A-66C5-D4D6-8B43D6976CC8}"/>
          </ac:spMkLst>
        </pc:spChg>
        <pc:spChg chg="add">
          <ac:chgData name="#CUI SHUAIWEN#" userId="35a196ea-bcb8-475e-86cf-0b9eaca8a48f" providerId="ADAL" clId="{0A963640-DA11-4476-B662-3668F2BBFD10}" dt="2025-09-16T02:02:11.968" v="1033" actId="11529"/>
          <ac:spMkLst>
            <pc:docMk/>
            <pc:sldMk cId="3511831332" sldId="307"/>
            <ac:spMk id="19" creationId="{3D53981B-8844-AFCB-A221-803F1F6A2C64}"/>
          </ac:spMkLst>
        </pc:spChg>
        <pc:spChg chg="add del">
          <ac:chgData name="#CUI SHUAIWEN#" userId="35a196ea-bcb8-475e-86cf-0b9eaca8a48f" providerId="ADAL" clId="{0A963640-DA11-4476-B662-3668F2BBFD10}" dt="2025-09-16T02:02:30.113" v="1035" actId="21"/>
          <ac:spMkLst>
            <pc:docMk/>
            <pc:sldMk cId="3511831332" sldId="307"/>
            <ac:spMk id="20" creationId="{21C7632D-B39E-D834-5975-9DF16D77E09F}"/>
          </ac:spMkLst>
        </pc:spChg>
        <pc:spChg chg="add mod">
          <ac:chgData name="#CUI SHUAIWEN#" userId="35a196ea-bcb8-475e-86cf-0b9eaca8a48f" providerId="ADAL" clId="{0A963640-DA11-4476-B662-3668F2BBFD10}" dt="2025-09-16T02:02:57.989" v="1038" actId="693"/>
          <ac:spMkLst>
            <pc:docMk/>
            <pc:sldMk cId="3511831332" sldId="307"/>
            <ac:spMk id="21" creationId="{8E79705B-8433-492F-A2FD-787D2D1E2A5B}"/>
          </ac:spMkLst>
        </pc:spChg>
        <pc:spChg chg="add mod">
          <ac:chgData name="#CUI SHUAIWEN#" userId="35a196ea-bcb8-475e-86cf-0b9eaca8a48f" providerId="ADAL" clId="{0A963640-DA11-4476-B662-3668F2BBFD10}" dt="2025-09-16T02:09:28.884" v="1298" actId="1076"/>
          <ac:spMkLst>
            <pc:docMk/>
            <pc:sldMk cId="3511831332" sldId="307"/>
            <ac:spMk id="23" creationId="{EAE85A63-8B76-D1FF-31C0-C9E5FDC19CC4}"/>
          </ac:spMkLst>
        </pc:spChg>
        <pc:graphicFrameChg chg="add mod modGraphic">
          <ac:chgData name="#CUI SHUAIWEN#" userId="35a196ea-bcb8-475e-86cf-0b9eaca8a48f" providerId="ADAL" clId="{0A963640-DA11-4476-B662-3668F2BBFD10}" dt="2025-09-16T02:00:26.910" v="1019" actId="1076"/>
          <ac:graphicFrameMkLst>
            <pc:docMk/>
            <pc:sldMk cId="3511831332" sldId="307"/>
            <ac:graphicFrameMk id="2" creationId="{AD58EA25-DCD6-11DB-27E5-2FF5C4188C4E}"/>
          </ac:graphicFrameMkLst>
        </pc:graphicFrameChg>
        <pc:cxnChg chg="add mod">
          <ac:chgData name="#CUI SHUAIWEN#" userId="35a196ea-bcb8-475e-86cf-0b9eaca8a48f" providerId="ADAL" clId="{0A963640-DA11-4476-B662-3668F2BBFD10}" dt="2025-09-16T02:03:06.243" v="1040" actId="14100"/>
          <ac:cxnSpMkLst>
            <pc:docMk/>
            <pc:sldMk cId="3511831332" sldId="307"/>
            <ac:cxnSpMk id="7" creationId="{6EDA4ECC-C841-B702-127F-5DE29BD93179}"/>
          </ac:cxnSpMkLst>
        </pc:cxnChg>
        <pc:cxnChg chg="add mod">
          <ac:chgData name="#CUI SHUAIWEN#" userId="35a196ea-bcb8-475e-86cf-0b9eaca8a48f" providerId="ADAL" clId="{0A963640-DA11-4476-B662-3668F2BBFD10}" dt="2025-09-16T02:00:30.639" v="1020" actId="1076"/>
          <ac:cxnSpMkLst>
            <pc:docMk/>
            <pc:sldMk cId="3511831332" sldId="307"/>
            <ac:cxnSpMk id="8" creationId="{2A150CC5-A610-C7ED-4F74-13EC20B47C37}"/>
          </ac:cxnSpMkLst>
        </pc:cxnChg>
        <pc:cxnChg chg="add del mod">
          <ac:chgData name="#CUI SHUAIWEN#" userId="35a196ea-bcb8-475e-86cf-0b9eaca8a48f" providerId="ADAL" clId="{0A963640-DA11-4476-B662-3668F2BBFD10}" dt="2025-09-16T02:01:24.559" v="1027" actId="478"/>
          <ac:cxnSpMkLst>
            <pc:docMk/>
            <pc:sldMk cId="3511831332" sldId="307"/>
            <ac:cxnSpMk id="13" creationId="{D990DB38-6495-A187-3A0B-79156A93B38B}"/>
          </ac:cxnSpMkLst>
        </pc:cxnChg>
        <pc:cxnChg chg="add">
          <ac:chgData name="#CUI SHUAIWEN#" userId="35a196ea-bcb8-475e-86cf-0b9eaca8a48f" providerId="ADAL" clId="{0A963640-DA11-4476-B662-3668F2BBFD10}" dt="2025-09-16T02:09:37.932" v="1299" actId="11529"/>
          <ac:cxnSpMkLst>
            <pc:docMk/>
            <pc:sldMk cId="3511831332" sldId="307"/>
            <ac:cxnSpMk id="25" creationId="{D3B39708-32AA-5857-1391-FC240B2996A9}"/>
          </ac:cxnSpMkLst>
        </pc:cxnChg>
      </pc:sldChg>
      <pc:sldChg chg="addSp delSp modSp add mod">
        <pc:chgData name="#CUI SHUAIWEN#" userId="35a196ea-bcb8-475e-86cf-0b9eaca8a48f" providerId="ADAL" clId="{0A963640-DA11-4476-B662-3668F2BBFD10}" dt="2025-09-16T02:11:24.116" v="1353" actId="20577"/>
        <pc:sldMkLst>
          <pc:docMk/>
          <pc:sldMk cId="308953199" sldId="308"/>
        </pc:sldMkLst>
        <pc:spChg chg="mod">
          <ac:chgData name="#CUI SHUAIWEN#" userId="35a196ea-bcb8-475e-86cf-0b9eaca8a48f" providerId="ADAL" clId="{0A963640-DA11-4476-B662-3668F2BBFD10}" dt="2025-09-16T02:11:24.116" v="1353" actId="20577"/>
          <ac:spMkLst>
            <pc:docMk/>
            <pc:sldMk cId="308953199" sldId="308"/>
            <ac:spMk id="2" creationId="{3A80D842-F672-7140-A492-1BE5B4E3E821}"/>
          </ac:spMkLst>
        </pc:spChg>
        <pc:spChg chg="del mod">
          <ac:chgData name="#CUI SHUAIWEN#" userId="35a196ea-bcb8-475e-86cf-0b9eaca8a48f" providerId="ADAL" clId="{0A963640-DA11-4476-B662-3668F2BBFD10}" dt="2025-09-16T02:11:03.682" v="1331" actId="478"/>
          <ac:spMkLst>
            <pc:docMk/>
            <pc:sldMk cId="308953199" sldId="308"/>
            <ac:spMk id="3" creationId="{042CE05A-EBDC-DC5D-F3F5-A736B4D77225}"/>
          </ac:spMkLst>
        </pc:spChg>
        <pc:spChg chg="del">
          <ac:chgData name="#CUI SHUAIWEN#" userId="35a196ea-bcb8-475e-86cf-0b9eaca8a48f" providerId="ADAL" clId="{0A963640-DA11-4476-B662-3668F2BBFD10}" dt="2025-09-16T01:34:54.823" v="405" actId="478"/>
          <ac:spMkLst>
            <pc:docMk/>
            <pc:sldMk cId="308953199" sldId="308"/>
            <ac:spMk id="4" creationId="{1626DAA0-CCE4-C2AB-86B8-46B36CED5C30}"/>
          </ac:spMkLst>
        </pc:spChg>
        <pc:spChg chg="del">
          <ac:chgData name="#CUI SHUAIWEN#" userId="35a196ea-bcb8-475e-86cf-0b9eaca8a48f" providerId="ADAL" clId="{0A963640-DA11-4476-B662-3668F2BBFD10}" dt="2025-09-16T01:34:54.823" v="405" actId="478"/>
          <ac:spMkLst>
            <pc:docMk/>
            <pc:sldMk cId="308953199" sldId="308"/>
            <ac:spMk id="5" creationId="{166C01EF-C007-C08A-F672-CC43B8E88608}"/>
          </ac:spMkLst>
        </pc:spChg>
        <pc:spChg chg="del">
          <ac:chgData name="#CUI SHUAIWEN#" userId="35a196ea-bcb8-475e-86cf-0b9eaca8a48f" providerId="ADAL" clId="{0A963640-DA11-4476-B662-3668F2BBFD10}" dt="2025-09-16T01:34:54.823" v="405" actId="478"/>
          <ac:spMkLst>
            <pc:docMk/>
            <pc:sldMk cId="308953199" sldId="308"/>
            <ac:spMk id="6" creationId="{8EEEE93A-E4D1-0B15-C27F-E53899571FE5}"/>
          </ac:spMkLst>
        </pc:spChg>
        <pc:spChg chg="del">
          <ac:chgData name="#CUI SHUAIWEN#" userId="35a196ea-bcb8-475e-86cf-0b9eaca8a48f" providerId="ADAL" clId="{0A963640-DA11-4476-B662-3668F2BBFD10}" dt="2025-09-16T01:34:54.823" v="405" actId="478"/>
          <ac:spMkLst>
            <pc:docMk/>
            <pc:sldMk cId="308953199" sldId="308"/>
            <ac:spMk id="7" creationId="{AC4CFB99-E140-CE75-F0FC-888C44D4F6C2}"/>
          </ac:spMkLst>
        </pc:spChg>
        <pc:spChg chg="del">
          <ac:chgData name="#CUI SHUAIWEN#" userId="35a196ea-bcb8-475e-86cf-0b9eaca8a48f" providerId="ADAL" clId="{0A963640-DA11-4476-B662-3668F2BBFD10}" dt="2025-09-16T01:34:54.823" v="405" actId="478"/>
          <ac:spMkLst>
            <pc:docMk/>
            <pc:sldMk cId="308953199" sldId="308"/>
            <ac:spMk id="8" creationId="{5B91D152-7971-81CC-C99F-4049D3D8DFE8}"/>
          </ac:spMkLst>
        </pc:spChg>
        <pc:spChg chg="del">
          <ac:chgData name="#CUI SHUAIWEN#" userId="35a196ea-bcb8-475e-86cf-0b9eaca8a48f" providerId="ADAL" clId="{0A963640-DA11-4476-B662-3668F2BBFD10}" dt="2025-09-16T01:34:54.823" v="405" actId="478"/>
          <ac:spMkLst>
            <pc:docMk/>
            <pc:sldMk cId="308953199" sldId="308"/>
            <ac:spMk id="9" creationId="{3F9DC19C-C50F-7A47-179A-6DF6313B2BE3}"/>
          </ac:spMkLst>
        </pc:spChg>
        <pc:spChg chg="add del mod">
          <ac:chgData name="#CUI SHUAIWEN#" userId="35a196ea-bcb8-475e-86cf-0b9eaca8a48f" providerId="ADAL" clId="{0A963640-DA11-4476-B662-3668F2BBFD10}" dt="2025-09-16T02:11:04.270" v="1332" actId="478"/>
          <ac:spMkLst>
            <pc:docMk/>
            <pc:sldMk cId="308953199" sldId="308"/>
            <ac:spMk id="10" creationId="{BB53457F-8D41-F4E0-A556-7F0FC307C794}"/>
          </ac:spMkLst>
        </pc:spChg>
        <pc:spChg chg="add del mod">
          <ac:chgData name="#CUI SHUAIWEN#" userId="35a196ea-bcb8-475e-86cf-0b9eaca8a48f" providerId="ADAL" clId="{0A963640-DA11-4476-B662-3668F2BBFD10}" dt="2025-09-16T02:11:05.395" v="1333" actId="478"/>
          <ac:spMkLst>
            <pc:docMk/>
            <pc:sldMk cId="308953199" sldId="308"/>
            <ac:spMk id="11" creationId="{B39A1924-E0C3-F0E9-1B0C-D5268211C609}"/>
          </ac:spMkLst>
        </pc:spChg>
        <pc:spChg chg="add del mod">
          <ac:chgData name="#CUI SHUAIWEN#" userId="35a196ea-bcb8-475e-86cf-0b9eaca8a48f" providerId="ADAL" clId="{0A963640-DA11-4476-B662-3668F2BBFD10}" dt="2025-09-16T02:11:06.450" v="1334" actId="478"/>
          <ac:spMkLst>
            <pc:docMk/>
            <pc:sldMk cId="308953199" sldId="308"/>
            <ac:spMk id="12" creationId="{61FDC6D7-89B3-CAE7-7F95-DD2353916246}"/>
          </ac:spMkLst>
        </pc:spChg>
      </pc:sldChg>
      <pc:sldChg chg="addSp delSp modSp add mod">
        <pc:chgData name="#CUI SHUAIWEN#" userId="35a196ea-bcb8-475e-86cf-0b9eaca8a48f" providerId="ADAL" clId="{0A963640-DA11-4476-B662-3668F2BBFD10}" dt="2025-09-16T01:49:25.111" v="856" actId="1076"/>
        <pc:sldMkLst>
          <pc:docMk/>
          <pc:sldMk cId="1823350634" sldId="309"/>
        </pc:sldMkLst>
        <pc:spChg chg="mod">
          <ac:chgData name="#CUI SHUAIWEN#" userId="35a196ea-bcb8-475e-86cf-0b9eaca8a48f" providerId="ADAL" clId="{0A963640-DA11-4476-B662-3668F2BBFD10}" dt="2025-09-16T01:40:29.249" v="672" actId="20577"/>
          <ac:spMkLst>
            <pc:docMk/>
            <pc:sldMk cId="1823350634" sldId="309"/>
            <ac:spMk id="2" creationId="{E9C81315-85E3-CD03-1987-5F82F1A6F6DD}"/>
          </ac:spMkLst>
        </pc:spChg>
        <pc:spChg chg="del">
          <ac:chgData name="#CUI SHUAIWEN#" userId="35a196ea-bcb8-475e-86cf-0b9eaca8a48f" providerId="ADAL" clId="{0A963640-DA11-4476-B662-3668F2BBFD10}" dt="2025-09-16T01:40:42.593" v="673" actId="478"/>
          <ac:spMkLst>
            <pc:docMk/>
            <pc:sldMk cId="1823350634" sldId="309"/>
            <ac:spMk id="3" creationId="{F79254F5-E37F-CC36-D3BF-1CD10FC7E7E6}"/>
          </ac:spMkLst>
        </pc:spChg>
        <pc:spChg chg="add mod">
          <ac:chgData name="#CUI SHUAIWEN#" userId="35a196ea-bcb8-475e-86cf-0b9eaca8a48f" providerId="ADAL" clId="{0A963640-DA11-4476-B662-3668F2BBFD10}" dt="2025-09-16T01:49:25.111" v="856" actId="1076"/>
          <ac:spMkLst>
            <pc:docMk/>
            <pc:sldMk cId="1823350634" sldId="309"/>
            <ac:spMk id="4" creationId="{D95EDDF4-24BC-D2A9-055C-55FA08094D40}"/>
          </ac:spMkLst>
        </pc:spChg>
        <pc:spChg chg="add del mod">
          <ac:chgData name="#CUI SHUAIWEN#" userId="35a196ea-bcb8-475e-86cf-0b9eaca8a48f" providerId="ADAL" clId="{0A963640-DA11-4476-B662-3668F2BBFD10}" dt="2025-09-16T01:42:34.148" v="728" actId="478"/>
          <ac:spMkLst>
            <pc:docMk/>
            <pc:sldMk cId="1823350634" sldId="309"/>
            <ac:spMk id="5" creationId="{07E0EB4C-4352-6F60-EA94-9C0C1EA789A9}"/>
          </ac:spMkLst>
        </pc:spChg>
        <pc:spChg chg="add del mod">
          <ac:chgData name="#CUI SHUAIWEN#" userId="35a196ea-bcb8-475e-86cf-0b9eaca8a48f" providerId="ADAL" clId="{0A963640-DA11-4476-B662-3668F2BBFD10}" dt="2025-09-16T01:45:05.539" v="785" actId="478"/>
          <ac:spMkLst>
            <pc:docMk/>
            <pc:sldMk cId="1823350634" sldId="309"/>
            <ac:spMk id="6" creationId="{B4EB5DCF-CAC7-6AE1-2B93-7A62CD8FF603}"/>
          </ac:spMkLst>
        </pc:spChg>
        <pc:spChg chg="add del mod">
          <ac:chgData name="#CUI SHUAIWEN#" userId="35a196ea-bcb8-475e-86cf-0b9eaca8a48f" providerId="ADAL" clId="{0A963640-DA11-4476-B662-3668F2BBFD10}" dt="2025-09-16T01:43:06.305" v="737" actId="11529"/>
          <ac:spMkLst>
            <pc:docMk/>
            <pc:sldMk cId="1823350634" sldId="309"/>
            <ac:spMk id="7" creationId="{D61FE2F2-334C-D3DA-A78F-00B6C0624896}"/>
          </ac:spMkLst>
        </pc:spChg>
        <pc:spChg chg="add del mod">
          <ac:chgData name="#CUI SHUAIWEN#" userId="35a196ea-bcb8-475e-86cf-0b9eaca8a48f" providerId="ADAL" clId="{0A963640-DA11-4476-B662-3668F2BBFD10}" dt="2025-09-16T01:43:31.689" v="742" actId="478"/>
          <ac:spMkLst>
            <pc:docMk/>
            <pc:sldMk cId="1823350634" sldId="309"/>
            <ac:spMk id="8" creationId="{B1476472-C8DD-215B-0A8D-F53918A7B8A1}"/>
          </ac:spMkLst>
        </pc:spChg>
        <pc:spChg chg="add mod ord">
          <ac:chgData name="#CUI SHUAIWEN#" userId="35a196ea-bcb8-475e-86cf-0b9eaca8a48f" providerId="ADAL" clId="{0A963640-DA11-4476-B662-3668F2BBFD10}" dt="2025-09-16T01:46:56.157" v="823" actId="1076"/>
          <ac:spMkLst>
            <pc:docMk/>
            <pc:sldMk cId="1823350634" sldId="309"/>
            <ac:spMk id="9" creationId="{D0D65740-AC89-062B-C0A0-0D012B2ED40B}"/>
          </ac:spMkLst>
        </pc:spChg>
        <pc:spChg chg="del">
          <ac:chgData name="#CUI SHUAIWEN#" userId="35a196ea-bcb8-475e-86cf-0b9eaca8a48f" providerId="ADAL" clId="{0A963640-DA11-4476-B662-3668F2BBFD10}" dt="2025-09-16T01:40:42.593" v="673" actId="478"/>
          <ac:spMkLst>
            <pc:docMk/>
            <pc:sldMk cId="1823350634" sldId="309"/>
            <ac:spMk id="10" creationId="{E4A17D88-D5F9-5CB2-BEF1-85381C8873EB}"/>
          </ac:spMkLst>
        </pc:spChg>
        <pc:spChg chg="del">
          <ac:chgData name="#CUI SHUAIWEN#" userId="35a196ea-bcb8-475e-86cf-0b9eaca8a48f" providerId="ADAL" clId="{0A963640-DA11-4476-B662-3668F2BBFD10}" dt="2025-09-16T01:40:42.593" v="673" actId="478"/>
          <ac:spMkLst>
            <pc:docMk/>
            <pc:sldMk cId="1823350634" sldId="309"/>
            <ac:spMk id="11" creationId="{AADBD0E7-8A54-B64E-9747-BEFF0EACA603}"/>
          </ac:spMkLst>
        </pc:spChg>
        <pc:spChg chg="del">
          <ac:chgData name="#CUI SHUAIWEN#" userId="35a196ea-bcb8-475e-86cf-0b9eaca8a48f" providerId="ADAL" clId="{0A963640-DA11-4476-B662-3668F2BBFD10}" dt="2025-09-16T01:40:42.593" v="673" actId="478"/>
          <ac:spMkLst>
            <pc:docMk/>
            <pc:sldMk cId="1823350634" sldId="309"/>
            <ac:spMk id="12" creationId="{3F26FC61-1ECB-2AC0-C4AF-6921D4FEE968}"/>
          </ac:spMkLst>
        </pc:spChg>
        <pc:spChg chg="add mod ord">
          <ac:chgData name="#CUI SHUAIWEN#" userId="35a196ea-bcb8-475e-86cf-0b9eaca8a48f" providerId="ADAL" clId="{0A963640-DA11-4476-B662-3668F2BBFD10}" dt="2025-09-16T01:46:56.157" v="823" actId="1076"/>
          <ac:spMkLst>
            <pc:docMk/>
            <pc:sldMk cId="1823350634" sldId="309"/>
            <ac:spMk id="13" creationId="{20616771-64EE-66F9-DD39-F198FDEF96A3}"/>
          </ac:spMkLst>
        </pc:spChg>
        <pc:spChg chg="add del mod">
          <ac:chgData name="#CUI SHUAIWEN#" userId="35a196ea-bcb8-475e-86cf-0b9eaca8a48f" providerId="ADAL" clId="{0A963640-DA11-4476-B662-3668F2BBFD10}" dt="2025-09-16T01:43:59.139" v="751" actId="478"/>
          <ac:spMkLst>
            <pc:docMk/>
            <pc:sldMk cId="1823350634" sldId="309"/>
            <ac:spMk id="14" creationId="{A7ADCDF2-04CC-0880-E0C3-71CCA4FB47BC}"/>
          </ac:spMkLst>
        </pc:spChg>
        <pc:spChg chg="add mod">
          <ac:chgData name="#CUI SHUAIWEN#" userId="35a196ea-bcb8-475e-86cf-0b9eaca8a48f" providerId="ADAL" clId="{0A963640-DA11-4476-B662-3668F2BBFD10}" dt="2025-09-16T01:46:56.157" v="823" actId="1076"/>
          <ac:spMkLst>
            <pc:docMk/>
            <pc:sldMk cId="1823350634" sldId="309"/>
            <ac:spMk id="15" creationId="{6BC66131-7736-4AE5-163A-2C4524466A13}"/>
          </ac:spMkLst>
        </pc:spChg>
        <pc:spChg chg="add mod">
          <ac:chgData name="#CUI SHUAIWEN#" userId="35a196ea-bcb8-475e-86cf-0b9eaca8a48f" providerId="ADAL" clId="{0A963640-DA11-4476-B662-3668F2BBFD10}" dt="2025-09-16T01:49:04.769" v="855" actId="113"/>
          <ac:spMkLst>
            <pc:docMk/>
            <pc:sldMk cId="1823350634" sldId="309"/>
            <ac:spMk id="16" creationId="{EF615D94-4BD8-D1D0-7FBE-CE2EFCFC1B5A}"/>
          </ac:spMkLst>
        </pc:spChg>
        <pc:spChg chg="add mod">
          <ac:chgData name="#CUI SHUAIWEN#" userId="35a196ea-bcb8-475e-86cf-0b9eaca8a48f" providerId="ADAL" clId="{0A963640-DA11-4476-B662-3668F2BBFD10}" dt="2025-09-16T01:46:56.157" v="823" actId="1076"/>
          <ac:spMkLst>
            <pc:docMk/>
            <pc:sldMk cId="1823350634" sldId="309"/>
            <ac:spMk id="17" creationId="{F4E39156-4C15-1020-A7E0-6DAF192B121D}"/>
          </ac:spMkLst>
        </pc:spChg>
        <pc:spChg chg="add mod">
          <ac:chgData name="#CUI SHUAIWEN#" userId="35a196ea-bcb8-475e-86cf-0b9eaca8a48f" providerId="ADAL" clId="{0A963640-DA11-4476-B662-3668F2BBFD10}" dt="2025-09-16T01:46:56.157" v="823" actId="1076"/>
          <ac:spMkLst>
            <pc:docMk/>
            <pc:sldMk cId="1823350634" sldId="309"/>
            <ac:spMk id="18" creationId="{4240C1DE-829C-7C3A-486F-A3B39C6F40F0}"/>
          </ac:spMkLst>
        </pc:spChg>
        <pc:spChg chg="add mod">
          <ac:chgData name="#CUI SHUAIWEN#" userId="35a196ea-bcb8-475e-86cf-0b9eaca8a48f" providerId="ADAL" clId="{0A963640-DA11-4476-B662-3668F2BBFD10}" dt="2025-09-16T01:47:41.456" v="840" actId="14100"/>
          <ac:spMkLst>
            <pc:docMk/>
            <pc:sldMk cId="1823350634" sldId="309"/>
            <ac:spMk id="24" creationId="{587A3A93-9D1E-72E5-F096-A272DC32FAC0}"/>
          </ac:spMkLst>
        </pc:spChg>
        <pc:spChg chg="add mod">
          <ac:chgData name="#CUI SHUAIWEN#" userId="35a196ea-bcb8-475e-86cf-0b9eaca8a48f" providerId="ADAL" clId="{0A963640-DA11-4476-B662-3668F2BBFD10}" dt="2025-09-16T01:47:00.349" v="825" actId="1076"/>
          <ac:spMkLst>
            <pc:docMk/>
            <pc:sldMk cId="1823350634" sldId="309"/>
            <ac:spMk id="25" creationId="{951B6434-D151-B81A-5411-5753BFA71A94}"/>
          </ac:spMkLst>
        </pc:spChg>
        <pc:spChg chg="add mod ord">
          <ac:chgData name="#CUI SHUAIWEN#" userId="35a196ea-bcb8-475e-86cf-0b9eaca8a48f" providerId="ADAL" clId="{0A963640-DA11-4476-B662-3668F2BBFD10}" dt="2025-09-16T01:48:00.732" v="848" actId="166"/>
          <ac:spMkLst>
            <pc:docMk/>
            <pc:sldMk cId="1823350634" sldId="309"/>
            <ac:spMk id="26" creationId="{C95311F9-8BE7-4593-70BC-BAC63E55816B}"/>
          </ac:spMkLst>
        </pc:spChg>
        <pc:spChg chg="add mod ord">
          <ac:chgData name="#CUI SHUAIWEN#" userId="35a196ea-bcb8-475e-86cf-0b9eaca8a48f" providerId="ADAL" clId="{0A963640-DA11-4476-B662-3668F2BBFD10}" dt="2025-09-16T01:48:09.195" v="852" actId="1076"/>
          <ac:spMkLst>
            <pc:docMk/>
            <pc:sldMk cId="1823350634" sldId="309"/>
            <ac:spMk id="27" creationId="{93CA6CFD-922C-8658-E149-5F5123D64923}"/>
          </ac:spMkLst>
        </pc:spChg>
        <pc:spChg chg="add mod ord">
          <ac:chgData name="#CUI SHUAIWEN#" userId="35a196ea-bcb8-475e-86cf-0b9eaca8a48f" providerId="ADAL" clId="{0A963640-DA11-4476-B662-3668F2BBFD10}" dt="2025-09-16T01:48:02.509" v="849" actId="1076"/>
          <ac:spMkLst>
            <pc:docMk/>
            <pc:sldMk cId="1823350634" sldId="309"/>
            <ac:spMk id="28" creationId="{60D9D109-E937-F5EF-921C-936C8CA8C7D9}"/>
          </ac:spMkLst>
        </pc:spChg>
        <pc:spChg chg="add mod">
          <ac:chgData name="#CUI SHUAIWEN#" userId="35a196ea-bcb8-475e-86cf-0b9eaca8a48f" providerId="ADAL" clId="{0A963640-DA11-4476-B662-3668F2BBFD10}" dt="2025-09-16T01:47:43.080" v="841" actId="14100"/>
          <ac:spMkLst>
            <pc:docMk/>
            <pc:sldMk cId="1823350634" sldId="309"/>
            <ac:spMk id="33" creationId="{A5CD09C7-F73D-3683-4508-D2F1D8DCBDEA}"/>
          </ac:spMkLst>
        </pc:spChg>
        <pc:spChg chg="add mod">
          <ac:chgData name="#CUI SHUAIWEN#" userId="35a196ea-bcb8-475e-86cf-0b9eaca8a48f" providerId="ADAL" clId="{0A963640-DA11-4476-B662-3668F2BBFD10}" dt="2025-09-16T01:47:54.468" v="845" actId="14100"/>
          <ac:spMkLst>
            <pc:docMk/>
            <pc:sldMk cId="1823350634" sldId="309"/>
            <ac:spMk id="34" creationId="{6FB94E0B-B518-3C58-4CAE-0CF1A6258833}"/>
          </ac:spMkLst>
        </pc:spChg>
        <pc:cxnChg chg="add mod">
          <ac:chgData name="#CUI SHUAIWEN#" userId="35a196ea-bcb8-475e-86cf-0b9eaca8a48f" providerId="ADAL" clId="{0A963640-DA11-4476-B662-3668F2BBFD10}" dt="2025-09-16T01:46:56.157" v="823" actId="1076"/>
          <ac:cxnSpMkLst>
            <pc:docMk/>
            <pc:sldMk cId="1823350634" sldId="309"/>
            <ac:cxnSpMk id="20" creationId="{9FC11F83-DB0C-738A-EA3E-C91D979E0F01}"/>
          </ac:cxnSpMkLst>
        </pc:cxnChg>
        <pc:cxnChg chg="add mod">
          <ac:chgData name="#CUI SHUAIWEN#" userId="35a196ea-bcb8-475e-86cf-0b9eaca8a48f" providerId="ADAL" clId="{0A963640-DA11-4476-B662-3668F2BBFD10}" dt="2025-09-16T01:46:56.157" v="823" actId="1076"/>
          <ac:cxnSpMkLst>
            <pc:docMk/>
            <pc:sldMk cId="1823350634" sldId="309"/>
            <ac:cxnSpMk id="21" creationId="{B9CBD141-83DD-1296-1FE8-60B13CBD9A2B}"/>
          </ac:cxnSpMkLst>
        </pc:cxnChg>
        <pc:cxnChg chg="add mod">
          <ac:chgData name="#CUI SHUAIWEN#" userId="35a196ea-bcb8-475e-86cf-0b9eaca8a48f" providerId="ADAL" clId="{0A963640-DA11-4476-B662-3668F2BBFD10}" dt="2025-09-16T01:46:56.157" v="823" actId="1076"/>
          <ac:cxnSpMkLst>
            <pc:docMk/>
            <pc:sldMk cId="1823350634" sldId="309"/>
            <ac:cxnSpMk id="22" creationId="{1DCD2159-AAB7-297D-6DFC-DAE900DD0591}"/>
          </ac:cxnSpMkLst>
        </pc:cxnChg>
        <pc:cxnChg chg="add mod">
          <ac:chgData name="#CUI SHUAIWEN#" userId="35a196ea-bcb8-475e-86cf-0b9eaca8a48f" providerId="ADAL" clId="{0A963640-DA11-4476-B662-3668F2BBFD10}" dt="2025-09-16T01:46:56.157" v="823" actId="1076"/>
          <ac:cxnSpMkLst>
            <pc:docMk/>
            <pc:sldMk cId="1823350634" sldId="309"/>
            <ac:cxnSpMk id="23" creationId="{5047754E-C98B-3DF8-479B-E33BE6F63051}"/>
          </ac:cxnSpMkLst>
        </pc:cxnChg>
        <pc:cxnChg chg="add del mod">
          <ac:chgData name="#CUI SHUAIWEN#" userId="35a196ea-bcb8-475e-86cf-0b9eaca8a48f" providerId="ADAL" clId="{0A963640-DA11-4476-B662-3668F2BBFD10}" dt="2025-09-16T01:47:06.049" v="829" actId="478"/>
          <ac:cxnSpMkLst>
            <pc:docMk/>
            <pc:sldMk cId="1823350634" sldId="309"/>
            <ac:cxnSpMk id="29" creationId="{2C903064-233C-639C-9794-C933FCB2EF95}"/>
          </ac:cxnSpMkLst>
        </pc:cxnChg>
        <pc:cxnChg chg="add del mod">
          <ac:chgData name="#CUI SHUAIWEN#" userId="35a196ea-bcb8-475e-86cf-0b9eaca8a48f" providerId="ADAL" clId="{0A963640-DA11-4476-B662-3668F2BBFD10}" dt="2025-09-16T01:47:04.319" v="828" actId="478"/>
          <ac:cxnSpMkLst>
            <pc:docMk/>
            <pc:sldMk cId="1823350634" sldId="309"/>
            <ac:cxnSpMk id="30" creationId="{659D6F09-CCD2-CE5D-F002-D8F21D0416D8}"/>
          </ac:cxnSpMkLst>
        </pc:cxnChg>
        <pc:cxnChg chg="add del mod">
          <ac:chgData name="#CUI SHUAIWEN#" userId="35a196ea-bcb8-475e-86cf-0b9eaca8a48f" providerId="ADAL" clId="{0A963640-DA11-4476-B662-3668F2BBFD10}" dt="2025-09-16T01:47:03.459" v="827" actId="478"/>
          <ac:cxnSpMkLst>
            <pc:docMk/>
            <pc:sldMk cId="1823350634" sldId="309"/>
            <ac:cxnSpMk id="31" creationId="{6A25F567-870D-323A-FCF0-218F74047DFF}"/>
          </ac:cxnSpMkLst>
        </pc:cxnChg>
        <pc:cxnChg chg="add del mod">
          <ac:chgData name="#CUI SHUAIWEN#" userId="35a196ea-bcb8-475e-86cf-0b9eaca8a48f" providerId="ADAL" clId="{0A963640-DA11-4476-B662-3668F2BBFD10}" dt="2025-09-16T01:47:02.559" v="826" actId="478"/>
          <ac:cxnSpMkLst>
            <pc:docMk/>
            <pc:sldMk cId="1823350634" sldId="309"/>
            <ac:cxnSpMk id="32" creationId="{DB17E1BC-FBF7-333F-9533-6ADF659751FA}"/>
          </ac:cxnSpMkLst>
        </pc:cxnChg>
      </pc:sldChg>
      <pc:sldChg chg="addSp delSp modSp add mod">
        <pc:chgData name="#CUI SHUAIWEN#" userId="35a196ea-bcb8-475e-86cf-0b9eaca8a48f" providerId="ADAL" clId="{0A963640-DA11-4476-B662-3668F2BBFD10}" dt="2025-09-16T01:52:48.021" v="910" actId="14100"/>
        <pc:sldMkLst>
          <pc:docMk/>
          <pc:sldMk cId="1422115227" sldId="310"/>
        </pc:sldMkLst>
        <pc:spChg chg="mod">
          <ac:chgData name="#CUI SHUAIWEN#" userId="35a196ea-bcb8-475e-86cf-0b9eaca8a48f" providerId="ADAL" clId="{0A963640-DA11-4476-B662-3668F2BBFD10}" dt="2025-09-16T01:51:03.476" v="895" actId="20577"/>
          <ac:spMkLst>
            <pc:docMk/>
            <pc:sldMk cId="1422115227" sldId="310"/>
            <ac:spMk id="2" creationId="{FBAA34E1-766F-CAD8-2A2B-C5FDE63BA2B0}"/>
          </ac:spMkLst>
        </pc:spChg>
        <pc:spChg chg="del">
          <ac:chgData name="#CUI SHUAIWEN#" userId="35a196ea-bcb8-475e-86cf-0b9eaca8a48f" providerId="ADAL" clId="{0A963640-DA11-4476-B662-3668F2BBFD10}" dt="2025-09-16T01:50:55.129" v="874" actId="478"/>
          <ac:spMkLst>
            <pc:docMk/>
            <pc:sldMk cId="1422115227" sldId="310"/>
            <ac:spMk id="4" creationId="{79788084-BF6D-2111-38D6-B426986D7099}"/>
          </ac:spMkLst>
        </pc:spChg>
        <pc:spChg chg="add mod ord">
          <ac:chgData name="#CUI SHUAIWEN#" userId="35a196ea-bcb8-475e-86cf-0b9eaca8a48f" providerId="ADAL" clId="{0A963640-DA11-4476-B662-3668F2BBFD10}" dt="2025-09-16T01:52:27.339" v="908" actId="207"/>
          <ac:spMkLst>
            <pc:docMk/>
            <pc:sldMk cId="1422115227" sldId="310"/>
            <ac:spMk id="5" creationId="{C4BBB03F-4DAE-1E43-09C9-A2134B8268E0}"/>
          </ac:spMkLst>
        </pc:spChg>
        <pc:spChg chg="add mod">
          <ac:chgData name="#CUI SHUAIWEN#" userId="35a196ea-bcb8-475e-86cf-0b9eaca8a48f" providerId="ADAL" clId="{0A963640-DA11-4476-B662-3668F2BBFD10}" dt="2025-09-16T01:52:48.021" v="910" actId="14100"/>
          <ac:spMkLst>
            <pc:docMk/>
            <pc:sldMk cId="1422115227" sldId="310"/>
            <ac:spMk id="6" creationId="{AB7D0895-A145-F1F5-0BE9-5B79ADF6C33A}"/>
          </ac:spMkLst>
        </pc:spChg>
        <pc:spChg chg="del">
          <ac:chgData name="#CUI SHUAIWEN#" userId="35a196ea-bcb8-475e-86cf-0b9eaca8a48f" providerId="ADAL" clId="{0A963640-DA11-4476-B662-3668F2BBFD10}" dt="2025-09-16T01:50:50.580" v="868" actId="478"/>
          <ac:spMkLst>
            <pc:docMk/>
            <pc:sldMk cId="1422115227" sldId="310"/>
            <ac:spMk id="9" creationId="{5ACFAEBA-831C-442E-617A-7E550C6F74BB}"/>
          </ac:spMkLst>
        </pc:spChg>
        <pc:spChg chg="del">
          <ac:chgData name="#CUI SHUAIWEN#" userId="35a196ea-bcb8-475e-86cf-0b9eaca8a48f" providerId="ADAL" clId="{0A963640-DA11-4476-B662-3668F2BBFD10}" dt="2025-09-16T01:50:50.580" v="868" actId="478"/>
          <ac:spMkLst>
            <pc:docMk/>
            <pc:sldMk cId="1422115227" sldId="310"/>
            <ac:spMk id="13" creationId="{0C1FB71D-F521-7643-B82F-6F17A90612E2}"/>
          </ac:spMkLst>
        </pc:spChg>
        <pc:spChg chg="del">
          <ac:chgData name="#CUI SHUAIWEN#" userId="35a196ea-bcb8-475e-86cf-0b9eaca8a48f" providerId="ADAL" clId="{0A963640-DA11-4476-B662-3668F2BBFD10}" dt="2025-09-16T01:50:52.629" v="872" actId="478"/>
          <ac:spMkLst>
            <pc:docMk/>
            <pc:sldMk cId="1422115227" sldId="310"/>
            <ac:spMk id="15" creationId="{5F2B0F68-3936-9F33-791E-1336CF3E32CF}"/>
          </ac:spMkLst>
        </pc:spChg>
        <pc:spChg chg="del">
          <ac:chgData name="#CUI SHUAIWEN#" userId="35a196ea-bcb8-475e-86cf-0b9eaca8a48f" providerId="ADAL" clId="{0A963640-DA11-4476-B662-3668F2BBFD10}" dt="2025-09-16T01:50:53.939" v="873" actId="478"/>
          <ac:spMkLst>
            <pc:docMk/>
            <pc:sldMk cId="1422115227" sldId="310"/>
            <ac:spMk id="16" creationId="{8648A51D-A5E1-718E-8C94-53091CD4A09C}"/>
          </ac:spMkLst>
        </pc:spChg>
        <pc:spChg chg="del">
          <ac:chgData name="#CUI SHUAIWEN#" userId="35a196ea-bcb8-475e-86cf-0b9eaca8a48f" providerId="ADAL" clId="{0A963640-DA11-4476-B662-3668F2BBFD10}" dt="2025-09-16T01:50:50.580" v="868" actId="478"/>
          <ac:spMkLst>
            <pc:docMk/>
            <pc:sldMk cId="1422115227" sldId="310"/>
            <ac:spMk id="17" creationId="{DAD2728D-7FA1-8C44-ABA5-1537D047019D}"/>
          </ac:spMkLst>
        </pc:spChg>
        <pc:spChg chg="del">
          <ac:chgData name="#CUI SHUAIWEN#" userId="35a196ea-bcb8-475e-86cf-0b9eaca8a48f" providerId="ADAL" clId="{0A963640-DA11-4476-B662-3668F2BBFD10}" dt="2025-09-16T01:50:50.580" v="868" actId="478"/>
          <ac:spMkLst>
            <pc:docMk/>
            <pc:sldMk cId="1422115227" sldId="310"/>
            <ac:spMk id="18" creationId="{592EE9A9-5CF2-9EB1-3FC2-AEE6C9FC1281}"/>
          </ac:spMkLst>
        </pc:spChg>
        <pc:spChg chg="del">
          <ac:chgData name="#CUI SHUAIWEN#" userId="35a196ea-bcb8-475e-86cf-0b9eaca8a48f" providerId="ADAL" clId="{0A963640-DA11-4476-B662-3668F2BBFD10}" dt="2025-09-16T01:50:52.069" v="871" actId="478"/>
          <ac:spMkLst>
            <pc:docMk/>
            <pc:sldMk cId="1422115227" sldId="310"/>
            <ac:spMk id="24" creationId="{4FE38124-65CA-480B-A685-C7BAC34EB7E0}"/>
          </ac:spMkLst>
        </pc:spChg>
        <pc:spChg chg="del">
          <ac:chgData name="#CUI SHUAIWEN#" userId="35a196ea-bcb8-475e-86cf-0b9eaca8a48f" providerId="ADAL" clId="{0A963640-DA11-4476-B662-3668F2BBFD10}" dt="2025-09-16T01:50:50.580" v="868" actId="478"/>
          <ac:spMkLst>
            <pc:docMk/>
            <pc:sldMk cId="1422115227" sldId="310"/>
            <ac:spMk id="25" creationId="{41BFAC57-94EE-0DED-7DF7-E5737C986383}"/>
          </ac:spMkLst>
        </pc:spChg>
        <pc:spChg chg="del">
          <ac:chgData name="#CUI SHUAIWEN#" userId="35a196ea-bcb8-475e-86cf-0b9eaca8a48f" providerId="ADAL" clId="{0A963640-DA11-4476-B662-3668F2BBFD10}" dt="2025-09-16T01:50:50.580" v="868" actId="478"/>
          <ac:spMkLst>
            <pc:docMk/>
            <pc:sldMk cId="1422115227" sldId="310"/>
            <ac:spMk id="26" creationId="{5E928AE0-2697-6F8B-095B-0F6A733B1F03}"/>
          </ac:spMkLst>
        </pc:spChg>
        <pc:spChg chg="del">
          <ac:chgData name="#CUI SHUAIWEN#" userId="35a196ea-bcb8-475e-86cf-0b9eaca8a48f" providerId="ADAL" clId="{0A963640-DA11-4476-B662-3668F2BBFD10}" dt="2025-09-16T01:50:50.580" v="868" actId="478"/>
          <ac:spMkLst>
            <pc:docMk/>
            <pc:sldMk cId="1422115227" sldId="310"/>
            <ac:spMk id="27" creationId="{A67BC6CA-02EB-564D-51E4-DE933F1D3F19}"/>
          </ac:spMkLst>
        </pc:spChg>
        <pc:spChg chg="del">
          <ac:chgData name="#CUI SHUAIWEN#" userId="35a196ea-bcb8-475e-86cf-0b9eaca8a48f" providerId="ADAL" clId="{0A963640-DA11-4476-B662-3668F2BBFD10}" dt="2025-09-16T01:50:50.580" v="868" actId="478"/>
          <ac:spMkLst>
            <pc:docMk/>
            <pc:sldMk cId="1422115227" sldId="310"/>
            <ac:spMk id="28" creationId="{5B94EF0E-804D-56C7-6A9D-E927CE445574}"/>
          </ac:spMkLst>
        </pc:spChg>
        <pc:spChg chg="del">
          <ac:chgData name="#CUI SHUAIWEN#" userId="35a196ea-bcb8-475e-86cf-0b9eaca8a48f" providerId="ADAL" clId="{0A963640-DA11-4476-B662-3668F2BBFD10}" dt="2025-09-16T01:50:51.689" v="870" actId="478"/>
          <ac:spMkLst>
            <pc:docMk/>
            <pc:sldMk cId="1422115227" sldId="310"/>
            <ac:spMk id="33" creationId="{F7DEDB34-1F6B-3DC7-BA7B-330988F10E23}"/>
          </ac:spMkLst>
        </pc:spChg>
        <pc:spChg chg="del">
          <ac:chgData name="#CUI SHUAIWEN#" userId="35a196ea-bcb8-475e-86cf-0b9eaca8a48f" providerId="ADAL" clId="{0A963640-DA11-4476-B662-3668F2BBFD10}" dt="2025-09-16T01:50:51.149" v="869" actId="478"/>
          <ac:spMkLst>
            <pc:docMk/>
            <pc:sldMk cId="1422115227" sldId="310"/>
            <ac:spMk id="34" creationId="{C59E8B40-7458-0667-C9A3-F19FB02162B0}"/>
          </ac:spMkLst>
        </pc:spChg>
        <pc:graphicFrameChg chg="add mod modGraphic">
          <ac:chgData name="#CUI SHUAIWEN#" userId="35a196ea-bcb8-475e-86cf-0b9eaca8a48f" providerId="ADAL" clId="{0A963640-DA11-4476-B662-3668F2BBFD10}" dt="2025-09-16T01:51:40.870" v="899" actId="1076"/>
          <ac:graphicFrameMkLst>
            <pc:docMk/>
            <pc:sldMk cId="1422115227" sldId="310"/>
            <ac:graphicFrameMk id="3" creationId="{D73C5224-5B84-E288-0E79-EC91E8773993}"/>
          </ac:graphicFrameMkLst>
        </pc:graphicFrameChg>
        <pc:cxnChg chg="del">
          <ac:chgData name="#CUI SHUAIWEN#" userId="35a196ea-bcb8-475e-86cf-0b9eaca8a48f" providerId="ADAL" clId="{0A963640-DA11-4476-B662-3668F2BBFD10}" dt="2025-09-16T01:50:50.580" v="868" actId="478"/>
          <ac:cxnSpMkLst>
            <pc:docMk/>
            <pc:sldMk cId="1422115227" sldId="310"/>
            <ac:cxnSpMk id="20" creationId="{0366F4C0-9CF7-337C-A3CE-324EA95CBDC4}"/>
          </ac:cxnSpMkLst>
        </pc:cxnChg>
        <pc:cxnChg chg="del">
          <ac:chgData name="#CUI SHUAIWEN#" userId="35a196ea-bcb8-475e-86cf-0b9eaca8a48f" providerId="ADAL" clId="{0A963640-DA11-4476-B662-3668F2BBFD10}" dt="2025-09-16T01:50:50.580" v="868" actId="478"/>
          <ac:cxnSpMkLst>
            <pc:docMk/>
            <pc:sldMk cId="1422115227" sldId="310"/>
            <ac:cxnSpMk id="22" creationId="{5A9A4544-FBD9-F98C-9E22-989477390610}"/>
          </ac:cxnSpMkLst>
        </pc:cxnChg>
      </pc:sldChg>
      <pc:sldChg chg="addSp delSp modSp add mod ord">
        <pc:chgData name="#CUI SHUAIWEN#" userId="35a196ea-bcb8-475e-86cf-0b9eaca8a48f" providerId="ADAL" clId="{0A963640-DA11-4476-B662-3668F2BBFD10}" dt="2025-09-16T01:58:01.129" v="999" actId="1076"/>
        <pc:sldMkLst>
          <pc:docMk/>
          <pc:sldMk cId="1696387493" sldId="311"/>
        </pc:sldMkLst>
        <pc:spChg chg="mod">
          <ac:chgData name="#CUI SHUAIWEN#" userId="35a196ea-bcb8-475e-86cf-0b9eaca8a48f" providerId="ADAL" clId="{0A963640-DA11-4476-B662-3668F2BBFD10}" dt="2025-09-16T01:56:14.700" v="975" actId="20577"/>
          <ac:spMkLst>
            <pc:docMk/>
            <pc:sldMk cId="1696387493" sldId="311"/>
            <ac:spMk id="2" creationId="{5C98D064-E38F-2350-C034-784EE921A6F2}"/>
          </ac:spMkLst>
        </pc:spChg>
        <pc:spChg chg="add mod">
          <ac:chgData name="#CUI SHUAIWEN#" userId="35a196ea-bcb8-475e-86cf-0b9eaca8a48f" providerId="ADAL" clId="{0A963640-DA11-4476-B662-3668F2BBFD10}" dt="2025-09-16T01:56:38.779" v="982" actId="1076"/>
          <ac:spMkLst>
            <pc:docMk/>
            <pc:sldMk cId="1696387493" sldId="311"/>
            <ac:spMk id="4" creationId="{ECD82855-0258-8D86-1B62-EE2111BF72C5}"/>
          </ac:spMkLst>
        </pc:spChg>
        <pc:spChg chg="del">
          <ac:chgData name="#CUI SHUAIWEN#" userId="35a196ea-bcb8-475e-86cf-0b9eaca8a48f" providerId="ADAL" clId="{0A963640-DA11-4476-B662-3668F2BBFD10}" dt="2025-09-16T01:56:18.530" v="976" actId="478"/>
          <ac:spMkLst>
            <pc:docMk/>
            <pc:sldMk cId="1696387493" sldId="311"/>
            <ac:spMk id="5" creationId="{069F7E1E-97CF-AAE3-A6A5-9CE930A39511}"/>
          </ac:spMkLst>
        </pc:spChg>
        <pc:spChg chg="del">
          <ac:chgData name="#CUI SHUAIWEN#" userId="35a196ea-bcb8-475e-86cf-0b9eaca8a48f" providerId="ADAL" clId="{0A963640-DA11-4476-B662-3668F2BBFD10}" dt="2025-09-16T01:56:18.530" v="976" actId="478"/>
          <ac:spMkLst>
            <pc:docMk/>
            <pc:sldMk cId="1696387493" sldId="311"/>
            <ac:spMk id="6" creationId="{60574EEA-9624-4657-7CA7-9573CFAA3AEF}"/>
          </ac:spMkLst>
        </pc:spChg>
        <pc:spChg chg="add mod">
          <ac:chgData name="#CUI SHUAIWEN#" userId="35a196ea-bcb8-475e-86cf-0b9eaca8a48f" providerId="ADAL" clId="{0A963640-DA11-4476-B662-3668F2BBFD10}" dt="2025-09-16T01:58:01.129" v="999" actId="1076"/>
          <ac:spMkLst>
            <pc:docMk/>
            <pc:sldMk cId="1696387493" sldId="311"/>
            <ac:spMk id="17" creationId="{69DD0173-AE5E-07DC-B873-6B1B7EBA1A4A}"/>
          </ac:spMkLst>
        </pc:spChg>
        <pc:graphicFrameChg chg="del">
          <ac:chgData name="#CUI SHUAIWEN#" userId="35a196ea-bcb8-475e-86cf-0b9eaca8a48f" providerId="ADAL" clId="{0A963640-DA11-4476-B662-3668F2BBFD10}" dt="2025-09-16T01:56:19.788" v="977" actId="478"/>
          <ac:graphicFrameMkLst>
            <pc:docMk/>
            <pc:sldMk cId="1696387493" sldId="311"/>
            <ac:graphicFrameMk id="3" creationId="{519B6DB2-3322-781B-D762-A7F0F660D40A}"/>
          </ac:graphicFrameMkLst>
        </pc:graphicFrameChg>
        <pc:cxnChg chg="add mod">
          <ac:chgData name="#CUI SHUAIWEN#" userId="35a196ea-bcb8-475e-86cf-0b9eaca8a48f" providerId="ADAL" clId="{0A963640-DA11-4476-B662-3668F2BBFD10}" dt="2025-09-16T01:57:04.115" v="988" actId="1076"/>
          <ac:cxnSpMkLst>
            <pc:docMk/>
            <pc:sldMk cId="1696387493" sldId="311"/>
            <ac:cxnSpMk id="8" creationId="{82F3A830-CF9C-F1E1-AD35-3EC24C6EBAFF}"/>
          </ac:cxnSpMkLst>
        </pc:cxnChg>
        <pc:cxnChg chg="add mod">
          <ac:chgData name="#CUI SHUAIWEN#" userId="35a196ea-bcb8-475e-86cf-0b9eaca8a48f" providerId="ADAL" clId="{0A963640-DA11-4476-B662-3668F2BBFD10}" dt="2025-09-16T01:57:26.734" v="992" actId="1076"/>
          <ac:cxnSpMkLst>
            <pc:docMk/>
            <pc:sldMk cId="1696387493" sldId="311"/>
            <ac:cxnSpMk id="12" creationId="{E1AAF58C-36BE-04EE-3B04-13A38B235936}"/>
          </ac:cxnSpMkLst>
        </pc:cxnChg>
        <pc:cxnChg chg="add mod">
          <ac:chgData name="#CUI SHUAIWEN#" userId="35a196ea-bcb8-475e-86cf-0b9eaca8a48f" providerId="ADAL" clId="{0A963640-DA11-4476-B662-3668F2BBFD10}" dt="2025-09-16T01:57:33.052" v="994" actId="1076"/>
          <ac:cxnSpMkLst>
            <pc:docMk/>
            <pc:sldMk cId="1696387493" sldId="311"/>
            <ac:cxnSpMk id="14" creationId="{1D79DF2A-B103-921B-4BDE-E16FDDE1E455}"/>
          </ac:cxnSpMkLst>
        </pc:cxnChg>
        <pc:cxnChg chg="add mod">
          <ac:chgData name="#CUI SHUAIWEN#" userId="35a196ea-bcb8-475e-86cf-0b9eaca8a48f" providerId="ADAL" clId="{0A963640-DA11-4476-B662-3668F2BBFD10}" dt="2025-09-16T01:57:49.216" v="997" actId="13822"/>
          <ac:cxnSpMkLst>
            <pc:docMk/>
            <pc:sldMk cId="1696387493" sldId="311"/>
            <ac:cxnSpMk id="16" creationId="{54E4948D-1DB3-2E86-66F7-DA40CC47DCEE}"/>
          </ac:cxnSpMkLst>
        </pc:cxnChg>
      </pc:sldChg>
      <pc:sldChg chg="add">
        <pc:chgData name="#CUI SHUAIWEN#" userId="35a196ea-bcb8-475e-86cf-0b9eaca8a48f" providerId="ADAL" clId="{0A963640-DA11-4476-B662-3668F2BBFD10}" dt="2025-09-16T02:10:53.431" v="1329"/>
        <pc:sldMkLst>
          <pc:docMk/>
          <pc:sldMk cId="1959596423" sldId="312"/>
        </pc:sldMkLst>
      </pc:sldChg>
      <pc:sldChg chg="add">
        <pc:chgData name="#CUI SHUAIWEN#" userId="35a196ea-bcb8-475e-86cf-0b9eaca8a48f" providerId="ADAL" clId="{0A963640-DA11-4476-B662-3668F2BBFD10}" dt="2025-09-16T02:11:00.899" v="1330"/>
        <pc:sldMkLst>
          <pc:docMk/>
          <pc:sldMk cId="3309710374" sldId="31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9/16/2025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5176"/>
            <a:ext cx="82296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80035"/>
            <a:ext cx="82296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24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1068"/>
            <a:ext cx="4040188" cy="27213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9124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71068"/>
            <a:ext cx="4041775" cy="27213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1463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91464"/>
            <a:ext cx="5111750" cy="40486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3860"/>
            <a:ext cx="3008313" cy="30462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272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6896"/>
            <a:ext cx="8229600" cy="290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36153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9/16/2025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36153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36153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191"/>
            <a:ext cx="9144000" cy="2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eIobpUVZq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HUAIWEN001@e.ntu.edu.s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heIobpUVZqc?si=No0iEweG8M1roWwM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3" y="1189841"/>
            <a:ext cx="5336535" cy="1481170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cs typeface="Arial"/>
              </a:rPr>
              <a:t>CV1711 ENGINEERING DRAWING &amp; 3D BUILD </a:t>
            </a:r>
            <a:br>
              <a:rPr lang="en-US" sz="3000" b="1" dirty="0">
                <a:solidFill>
                  <a:schemeClr val="bg1"/>
                </a:solidFill>
                <a:cs typeface="Arial"/>
              </a:rPr>
            </a:br>
            <a:r>
              <a:rPr lang="en-US" sz="3000" b="1" dirty="0">
                <a:solidFill>
                  <a:schemeClr val="bg1"/>
                </a:solidFill>
                <a:cs typeface="Arial"/>
              </a:rPr>
              <a:t>INFO MODEL (LAB)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DD1B8-4CA5-1AA8-32DC-D9A56F0E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DF65D-631F-5361-F6CC-D912F2384462}"/>
              </a:ext>
            </a:extLst>
          </p:cNvPr>
          <p:cNvSpPr txBox="1"/>
          <p:nvPr/>
        </p:nvSpPr>
        <p:spPr>
          <a:xfrm>
            <a:off x="235397" y="2047720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FECDDD-DE04-6990-FA83-AA72DBD7ED4E}"/>
              </a:ext>
            </a:extLst>
          </p:cNvPr>
          <p:cNvCxnSpPr>
            <a:cxnSpLocks/>
          </p:cNvCxnSpPr>
          <p:nvPr/>
        </p:nvCxnSpPr>
        <p:spPr>
          <a:xfrm flipV="1">
            <a:off x="547918" y="1846634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289B6B-96DF-A1EB-8BED-F078E37586EB}"/>
              </a:ext>
            </a:extLst>
          </p:cNvPr>
          <p:cNvCxnSpPr>
            <a:cxnSpLocks/>
          </p:cNvCxnSpPr>
          <p:nvPr/>
        </p:nvCxnSpPr>
        <p:spPr>
          <a:xfrm flipH="1" flipV="1">
            <a:off x="1711569" y="1913201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7A6F07-4896-65CE-2459-7B7D8DA269F2}"/>
              </a:ext>
            </a:extLst>
          </p:cNvPr>
          <p:cNvSpPr txBox="1"/>
          <p:nvPr/>
        </p:nvSpPr>
        <p:spPr>
          <a:xfrm>
            <a:off x="1998273" y="202206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A90C1-B5F6-1676-83ED-2CBCBBB80698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5D2AFDA-67CD-E0E2-D7DF-4E27DABBCECA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9A1D52F-D399-02EF-5A9B-ED1C15BE5E5B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497E59D9-3C6D-2247-6C6C-F5E93AA7FB57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301401-D7E8-8294-B0FB-BBCD2077CFA3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E7E6C9-0852-90FF-BEB4-5D8FC732A281}"/>
              </a:ext>
            </a:extLst>
          </p:cNvPr>
          <p:cNvCxnSpPr>
            <a:cxnSpLocks/>
          </p:cNvCxnSpPr>
          <p:nvPr/>
        </p:nvCxnSpPr>
        <p:spPr>
          <a:xfrm flipV="1">
            <a:off x="661088" y="3908540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396EDE-C7E8-6F52-8901-EAA6DF6AD79A}"/>
              </a:ext>
            </a:extLst>
          </p:cNvPr>
          <p:cNvSpPr txBox="1"/>
          <p:nvPr/>
        </p:nvSpPr>
        <p:spPr>
          <a:xfrm>
            <a:off x="192307" y="4283101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B71A62-79E6-87C1-16AE-CC4EAD115C2F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661758-4E4C-7D0E-CEF5-FB5835D17946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626BF3-A833-F676-3C32-69F1AF9F4EBB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149DAC-3513-65EE-71E9-9BA86597D3C2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B8C465-8EF5-2FBF-E714-308366C65047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AEC2D2-3089-6512-27CE-E3DAB409212F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2AFF34-4E9E-F923-2ED9-07985EEF5A08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C34CFD-B623-0D23-7B72-1839CA27DE72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sp>
        <p:nvSpPr>
          <p:cNvPr id="37" name="TextBox 57">
            <a:extLst>
              <a:ext uri="{FF2B5EF4-FFF2-40B4-BE49-F238E27FC236}">
                <a16:creationId xmlns:a16="http://schemas.microsoft.com/office/drawing/2014/main" id="{85A8F7AC-CDDF-40C6-A133-2803074BEE36}"/>
              </a:ext>
            </a:extLst>
          </p:cNvPr>
          <p:cNvSpPr txBox="1"/>
          <p:nvPr/>
        </p:nvSpPr>
        <p:spPr>
          <a:xfrm>
            <a:off x="2347591" y="425776"/>
            <a:ext cx="260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object is rotated.</a:t>
            </a:r>
            <a:endParaRPr lang="en-GB" sz="1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B57059-01E3-0216-9DFC-054231948C65}"/>
              </a:ext>
            </a:extLst>
          </p:cNvPr>
          <p:cNvGrpSpPr/>
          <p:nvPr/>
        </p:nvGrpSpPr>
        <p:grpSpPr>
          <a:xfrm rot="10800000">
            <a:off x="5274568" y="3616561"/>
            <a:ext cx="1060563" cy="975652"/>
            <a:chOff x="9616234" y="4382344"/>
            <a:chExt cx="1486826" cy="136778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1DAC51-495A-FE20-09C5-7BBC32723563}"/>
                </a:ext>
              </a:extLst>
            </p:cNvPr>
            <p:cNvSpPr/>
            <p:nvPr/>
          </p:nvSpPr>
          <p:spPr>
            <a:xfrm>
              <a:off x="9616234" y="4382344"/>
              <a:ext cx="148682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DF811D-36AB-E4AC-35EF-F3F2F4298E47}"/>
                </a:ext>
              </a:extLst>
            </p:cNvPr>
            <p:cNvSpPr/>
            <p:nvPr/>
          </p:nvSpPr>
          <p:spPr>
            <a:xfrm>
              <a:off x="10430211" y="4382344"/>
              <a:ext cx="67284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3DE6E7-7D25-9A40-5A58-4E05E739D095}"/>
              </a:ext>
            </a:extLst>
          </p:cNvPr>
          <p:cNvGrpSpPr/>
          <p:nvPr/>
        </p:nvGrpSpPr>
        <p:grpSpPr>
          <a:xfrm>
            <a:off x="7090910" y="1635485"/>
            <a:ext cx="942441" cy="975652"/>
            <a:chOff x="6943810" y="1965960"/>
            <a:chExt cx="1321228" cy="136778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D2A274-7470-DE54-130F-554CBD67A38A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B9C432-10AB-F6BE-66F4-DCC6FB3214D3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sp>
        <p:nvSpPr>
          <p:cNvPr id="45" name="TextBox 99">
            <a:extLst>
              <a:ext uri="{FF2B5EF4-FFF2-40B4-BE49-F238E27FC236}">
                <a16:creationId xmlns:a16="http://schemas.microsoft.com/office/drawing/2014/main" id="{E5EECED7-4E5C-B3D8-D116-5D8177F51963}"/>
              </a:ext>
            </a:extLst>
          </p:cNvPr>
          <p:cNvSpPr txBox="1"/>
          <p:nvPr/>
        </p:nvSpPr>
        <p:spPr>
          <a:xfrm>
            <a:off x="3563470" y="1846312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/>
              <a:t>Not required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7EECC4B-FCB9-B92F-9105-AC298C37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945" y="407180"/>
            <a:ext cx="1505026" cy="16493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6F12EC-C014-EE5E-43B0-F6531F8D5B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288" y="2609062"/>
            <a:ext cx="1505026" cy="1649393"/>
          </a:xfrm>
          <a:prstGeom prst="rect">
            <a:avLst/>
          </a:prstGeom>
        </p:spPr>
      </p:pic>
      <p:sp>
        <p:nvSpPr>
          <p:cNvPr id="48" name="TextBox 4">
            <a:extLst>
              <a:ext uri="{FF2B5EF4-FFF2-40B4-BE49-F238E27FC236}">
                <a16:creationId xmlns:a16="http://schemas.microsoft.com/office/drawing/2014/main" id="{09A723DB-D52B-4298-79D4-0738C6371749}"/>
              </a:ext>
            </a:extLst>
          </p:cNvPr>
          <p:cNvSpPr txBox="1"/>
          <p:nvPr/>
        </p:nvSpPr>
        <p:spPr>
          <a:xfrm>
            <a:off x="4952144" y="362816"/>
            <a:ext cx="37799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400" u="sng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The layout stays the same because the object is simply rotated.</a:t>
            </a:r>
            <a:endParaRPr lang="en-GB" sz="140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A1F8DC1-37C3-7939-986D-5FED68E07E7B}"/>
              </a:ext>
            </a:extLst>
          </p:cNvPr>
          <p:cNvGrpSpPr/>
          <p:nvPr/>
        </p:nvGrpSpPr>
        <p:grpSpPr>
          <a:xfrm flipH="1">
            <a:off x="5274569" y="1618811"/>
            <a:ext cx="1060577" cy="989921"/>
            <a:chOff x="9637776" y="1965960"/>
            <a:chExt cx="1469811" cy="138779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8814318-6DE8-80A3-7F92-6062CA383F8D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E7A3BA6-FD84-F557-A090-0314B7D64F05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7684199-BC40-6585-93A8-BC3B8BCDD739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32C0532-9185-19B3-17CA-7CF524283F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716D2F5-1CE1-E26B-A54D-30BB13250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D490811-4912-66EB-91BB-41501CD35C50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77A01-E95D-1E9B-54FC-3556F3BA2338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2</a:t>
            </a:r>
          </a:p>
        </p:txBody>
      </p:sp>
    </p:spTree>
    <p:extLst>
      <p:ext uri="{BB962C8B-B14F-4D97-AF65-F5344CB8AC3E}">
        <p14:creationId xmlns:p14="http://schemas.microsoft.com/office/powerpoint/2010/main" val="160698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1DAF8-AD8F-A5F4-33D9-7EC695825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arallelogram 42">
            <a:extLst>
              <a:ext uri="{FF2B5EF4-FFF2-40B4-BE49-F238E27FC236}">
                <a16:creationId xmlns:a16="http://schemas.microsoft.com/office/drawing/2014/main" id="{FB23E752-C269-82A6-DBC9-20B0A786F4BC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57AB6-6A31-C6D2-F000-50328D19C418}"/>
              </a:ext>
            </a:extLst>
          </p:cNvPr>
          <p:cNvSpPr txBox="1"/>
          <p:nvPr/>
        </p:nvSpPr>
        <p:spPr>
          <a:xfrm>
            <a:off x="2389439" y="1019524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solidFill>
                  <a:srgbClr val="FF0000"/>
                </a:solidFill>
              </a:rPr>
              <a:t>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B9A9A4-9B1D-766B-C85D-54094C0CAA3C}"/>
              </a:ext>
            </a:extLst>
          </p:cNvPr>
          <p:cNvCxnSpPr>
            <a:cxnSpLocks/>
          </p:cNvCxnSpPr>
          <p:nvPr/>
        </p:nvCxnSpPr>
        <p:spPr>
          <a:xfrm flipH="1">
            <a:off x="2086690" y="969894"/>
            <a:ext cx="312521" cy="2529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8FA978-6BD1-C1DE-C03B-99605B526071}"/>
              </a:ext>
            </a:extLst>
          </p:cNvPr>
          <p:cNvCxnSpPr>
            <a:cxnSpLocks/>
          </p:cNvCxnSpPr>
          <p:nvPr/>
        </p:nvCxnSpPr>
        <p:spPr>
          <a:xfrm flipH="1" flipV="1">
            <a:off x="1711569" y="1913201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219B36-888E-EC5B-896D-8D175AD1D899}"/>
              </a:ext>
            </a:extLst>
          </p:cNvPr>
          <p:cNvSpPr txBox="1"/>
          <p:nvPr/>
        </p:nvSpPr>
        <p:spPr>
          <a:xfrm>
            <a:off x="1998273" y="202206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B2903-BF44-DBD0-C684-503B3875F6B3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B8689FF-7E8C-8232-95F8-F82EFA8CD20C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4E3AF57-4441-1CA1-4278-2DE4F18C27A4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810924-09B3-8106-2E06-EAE262061A0A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1AC0F-5C88-2F6B-2995-08DD7370ECCD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86BE2C-5049-96F1-0E91-035680CDAE0E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DEE0A2-B065-45B4-B7C9-8FF0F253C07D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CE1BD-1E32-6067-65EC-A8DD641881B7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F57B9E-F717-072C-5412-4079F5F6D196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4888C-6C91-8B8C-B5FC-F50268B23A36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D32E76-D205-30F6-69D6-2946415FEAD2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EDB50-FE6E-2D29-CB8F-E9C829CB57C6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FCDAF4-3663-2367-6116-7E10286A132D}"/>
              </a:ext>
            </a:extLst>
          </p:cNvPr>
          <p:cNvGrpSpPr/>
          <p:nvPr/>
        </p:nvGrpSpPr>
        <p:grpSpPr>
          <a:xfrm rot="10800000">
            <a:off x="5274568" y="3616561"/>
            <a:ext cx="1060563" cy="975652"/>
            <a:chOff x="9616234" y="4382344"/>
            <a:chExt cx="1486826" cy="136778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0496FBF-132E-6FDC-7D90-D24D0AB8CACC}"/>
                </a:ext>
              </a:extLst>
            </p:cNvPr>
            <p:cNvSpPr/>
            <p:nvPr/>
          </p:nvSpPr>
          <p:spPr>
            <a:xfrm>
              <a:off x="9616234" y="4382344"/>
              <a:ext cx="148682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AEC1FCC-4AC4-35B7-40CE-C097CAC92E4C}"/>
                </a:ext>
              </a:extLst>
            </p:cNvPr>
            <p:cNvSpPr/>
            <p:nvPr/>
          </p:nvSpPr>
          <p:spPr>
            <a:xfrm>
              <a:off x="10430211" y="4382344"/>
              <a:ext cx="67284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A6C717-6188-E547-0415-EE77DD207611}"/>
              </a:ext>
            </a:extLst>
          </p:cNvPr>
          <p:cNvGrpSpPr/>
          <p:nvPr/>
        </p:nvGrpSpPr>
        <p:grpSpPr>
          <a:xfrm>
            <a:off x="3533304" y="1635485"/>
            <a:ext cx="942441" cy="975652"/>
            <a:chOff x="6943810" y="1965960"/>
            <a:chExt cx="1321228" cy="13677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D318EF0-8C3B-5F6C-A24C-B9026AB498D3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B31314-6793-2CD9-8319-2E90B61DAA80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sp>
        <p:nvSpPr>
          <p:cNvPr id="27" name="TextBox 99">
            <a:extLst>
              <a:ext uri="{FF2B5EF4-FFF2-40B4-BE49-F238E27FC236}">
                <a16:creationId xmlns:a16="http://schemas.microsoft.com/office/drawing/2014/main" id="{0D4D638E-334D-4FA0-05C2-2DD94BCAFA95}"/>
              </a:ext>
            </a:extLst>
          </p:cNvPr>
          <p:cNvSpPr txBox="1"/>
          <p:nvPr/>
        </p:nvSpPr>
        <p:spPr>
          <a:xfrm>
            <a:off x="7077621" y="1957705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 dirty="0"/>
              <a:t>Not required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2FBCBE-0B96-D476-EB9D-B340FD02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945" y="407180"/>
            <a:ext cx="1505026" cy="16493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B6F1B8D-E851-D5A3-F3D1-D201C0560D7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288" y="2609062"/>
            <a:ext cx="1505026" cy="164939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B6673E1-5BEB-275D-85EC-2EEC392BE5C2}"/>
              </a:ext>
            </a:extLst>
          </p:cNvPr>
          <p:cNvGrpSpPr/>
          <p:nvPr/>
        </p:nvGrpSpPr>
        <p:grpSpPr>
          <a:xfrm flipH="1">
            <a:off x="5274569" y="1618811"/>
            <a:ext cx="1060577" cy="989921"/>
            <a:chOff x="9637776" y="1965960"/>
            <a:chExt cx="1469811" cy="138779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FACE09-603D-CD78-149D-62A73D1AAD26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3EA3977-3FB9-E35E-552B-EC8663BCED59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2863C2-B972-54BA-59B5-406A5170AD3E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FBE9FF-6141-4C99-769A-EE7EAB99BEE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068ACA-706D-5149-670E-4BD14D271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22B11A3D-03C0-1BD4-B542-DB40DFC31792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4F28BD-BD87-0DF5-DEE1-B878364CA4FB}"/>
              </a:ext>
            </a:extLst>
          </p:cNvPr>
          <p:cNvSpPr txBox="1"/>
          <p:nvPr/>
        </p:nvSpPr>
        <p:spPr>
          <a:xfrm>
            <a:off x="2510860" y="3031804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solidFill>
                  <a:srgbClr val="FF0000"/>
                </a:solidFill>
              </a:rPr>
              <a:t>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87DA2AE-0842-1307-A5BC-59310DEC547B}"/>
              </a:ext>
            </a:extLst>
          </p:cNvPr>
          <p:cNvCxnSpPr>
            <a:cxnSpLocks/>
          </p:cNvCxnSpPr>
          <p:nvPr/>
        </p:nvCxnSpPr>
        <p:spPr>
          <a:xfrm flipH="1">
            <a:off x="2208111" y="2982174"/>
            <a:ext cx="312521" cy="2529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0706A7F-C1C6-0B75-1C82-33FD1B2EBA09}"/>
              </a:ext>
            </a:extLst>
          </p:cNvPr>
          <p:cNvSpPr txBox="1"/>
          <p:nvPr/>
        </p:nvSpPr>
        <p:spPr>
          <a:xfrm>
            <a:off x="2529493" y="118731"/>
            <a:ext cx="23344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other end view is requested.</a:t>
            </a:r>
            <a:endParaRPr lang="en-GB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E553D5-192A-4FC9-5ECA-D49F27E44EC7}"/>
              </a:ext>
            </a:extLst>
          </p:cNvPr>
          <p:cNvSpPr txBox="1"/>
          <p:nvPr/>
        </p:nvSpPr>
        <p:spPr>
          <a:xfrm>
            <a:off x="5141968" y="176477"/>
            <a:ext cx="3871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that the layout is different now. Because first-angle projections are behind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of the hidden line.</a:t>
            </a:r>
            <a:endParaRPr lang="en-GB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C49897-741F-5766-6539-E509914757F0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3</a:t>
            </a:r>
          </a:p>
        </p:txBody>
      </p:sp>
    </p:spTree>
    <p:extLst>
      <p:ext uri="{BB962C8B-B14F-4D97-AF65-F5344CB8AC3E}">
        <p14:creationId xmlns:p14="http://schemas.microsoft.com/office/powerpoint/2010/main" val="140138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F50D3-2B64-74C0-2FEA-5D1D5999F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7EECC4B-FCB9-B92F-9105-AC298C37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586" y="432864"/>
            <a:ext cx="1505026" cy="16493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250119-F62E-68CE-C14B-66B330234206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40A67C-F333-1612-243B-FA18EFB4B5C2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78BC04-66C3-04E2-8C6B-7FBEAFCA2B79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6EC2A4-71E8-4B09-180F-010240A49463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E5361E-E894-DD39-317E-0237F0DC01A2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7945E-1CA3-924B-D031-7CB4261014BE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278FAA-D68C-6FF6-04BE-7721BAD43948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D0E44-8A70-06D8-1D4B-58152AD84F99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sp>
        <p:nvSpPr>
          <p:cNvPr id="27" name="TextBox 99">
            <a:extLst>
              <a:ext uri="{FF2B5EF4-FFF2-40B4-BE49-F238E27FC236}">
                <a16:creationId xmlns:a16="http://schemas.microsoft.com/office/drawing/2014/main" id="{F020BDC5-0EE8-CD82-405F-6F4D4CEDB2FB}"/>
              </a:ext>
            </a:extLst>
          </p:cNvPr>
          <p:cNvSpPr txBox="1"/>
          <p:nvPr/>
        </p:nvSpPr>
        <p:spPr>
          <a:xfrm>
            <a:off x="3589047" y="1968727"/>
            <a:ext cx="1017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200"/>
              <a:t>Not required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79EC04-4776-C9D1-9E91-5F67467A028D}"/>
              </a:ext>
            </a:extLst>
          </p:cNvPr>
          <p:cNvSpPr txBox="1"/>
          <p:nvPr/>
        </p:nvSpPr>
        <p:spPr>
          <a:xfrm>
            <a:off x="2529493" y="118731"/>
            <a:ext cx="23344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other end view is requested.</a:t>
            </a:r>
            <a:endParaRPr lang="en-GB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20E0B8-F5FD-5F21-AD75-3A9544A6B0BB}"/>
              </a:ext>
            </a:extLst>
          </p:cNvPr>
          <p:cNvSpPr txBox="1"/>
          <p:nvPr/>
        </p:nvSpPr>
        <p:spPr>
          <a:xfrm>
            <a:off x="4863958" y="160056"/>
            <a:ext cx="3871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that the layout is different now. Because first-angle projections are behind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of the hidden line.</a:t>
            </a:r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82B50A-C72A-81B3-444F-7CAE0D20E070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ECEF2463-D5BF-241B-D6A0-2099DF4266C0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492EA37E-D897-1837-C969-AACEAA9FA954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F6BC4D06-3ED8-B3FE-0B96-C3AD0C3BEB6A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6612680-854A-CCE1-CB2C-80D618CA68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61088" y="2709561"/>
            <a:ext cx="1504077" cy="1649315"/>
          </a:xfrm>
          <a:prstGeom prst="rect">
            <a:avLst/>
          </a:prstGeom>
        </p:spPr>
      </p:pic>
      <p:sp>
        <p:nvSpPr>
          <p:cNvPr id="54" name="Parallelogram 53">
            <a:extLst>
              <a:ext uri="{FF2B5EF4-FFF2-40B4-BE49-F238E27FC236}">
                <a16:creationId xmlns:a16="http://schemas.microsoft.com/office/drawing/2014/main" id="{11FDED0F-642A-B3C6-3230-4BD0C2F0983F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9062B84-3171-595B-ADC8-FF1FB62D768F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14D8BE-5868-8420-D461-B086CC22694F}"/>
              </a:ext>
            </a:extLst>
          </p:cNvPr>
          <p:cNvCxnSpPr>
            <a:cxnSpLocks/>
          </p:cNvCxnSpPr>
          <p:nvPr/>
        </p:nvCxnSpPr>
        <p:spPr>
          <a:xfrm flipV="1">
            <a:off x="608626" y="4006324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FFF87D8-DD8F-F2FC-1A36-82913C9B8859}"/>
              </a:ext>
            </a:extLst>
          </p:cNvPr>
          <p:cNvSpPr txBox="1"/>
          <p:nvPr/>
        </p:nvSpPr>
        <p:spPr>
          <a:xfrm>
            <a:off x="192307" y="4283101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58" name="TextBox 2">
            <a:extLst>
              <a:ext uri="{FF2B5EF4-FFF2-40B4-BE49-F238E27FC236}">
                <a16:creationId xmlns:a16="http://schemas.microsoft.com/office/drawing/2014/main" id="{240DF65D-631F-5361-F6CC-D912F2384462}"/>
              </a:ext>
            </a:extLst>
          </p:cNvPr>
          <p:cNvSpPr txBox="1"/>
          <p:nvPr/>
        </p:nvSpPr>
        <p:spPr>
          <a:xfrm>
            <a:off x="183316" y="76537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rgbClr val="FF0000"/>
                </a:solidFill>
              </a:rPr>
              <a:t>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FECDDD-DE04-6990-FA83-AA72DBD7ED4E}"/>
              </a:ext>
            </a:extLst>
          </p:cNvPr>
          <p:cNvCxnSpPr>
            <a:cxnSpLocks/>
          </p:cNvCxnSpPr>
          <p:nvPr/>
        </p:nvCxnSpPr>
        <p:spPr>
          <a:xfrm flipV="1">
            <a:off x="560112" y="1849633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289B6B-96DF-A1EB-8BED-F078E37586EB}"/>
              </a:ext>
            </a:extLst>
          </p:cNvPr>
          <p:cNvCxnSpPr>
            <a:cxnSpLocks/>
          </p:cNvCxnSpPr>
          <p:nvPr/>
        </p:nvCxnSpPr>
        <p:spPr>
          <a:xfrm>
            <a:off x="533471" y="993515"/>
            <a:ext cx="285799" cy="2615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5">
            <a:extLst>
              <a:ext uri="{FF2B5EF4-FFF2-40B4-BE49-F238E27FC236}">
                <a16:creationId xmlns:a16="http://schemas.microsoft.com/office/drawing/2014/main" id="{8B7A6F07-4896-65CE-2459-7B7D8DA269F2}"/>
              </a:ext>
            </a:extLst>
          </p:cNvPr>
          <p:cNvSpPr txBox="1"/>
          <p:nvPr/>
        </p:nvSpPr>
        <p:spPr>
          <a:xfrm>
            <a:off x="174237" y="1937949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1" dirty="0">
                <a:solidFill>
                  <a:srgbClr val="FF0000"/>
                </a:solidFill>
              </a:rPr>
              <a:t>T</a:t>
            </a:r>
            <a:endParaRPr lang="en-GB" sz="1600" b="1" dirty="0">
              <a:solidFill>
                <a:srgbClr val="FF0000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0E1964B-D3A3-B56A-E6CD-646A0D86AE11}"/>
              </a:ext>
            </a:extLst>
          </p:cNvPr>
          <p:cNvGrpSpPr/>
          <p:nvPr/>
        </p:nvGrpSpPr>
        <p:grpSpPr>
          <a:xfrm>
            <a:off x="7132866" y="1706322"/>
            <a:ext cx="1048377" cy="989875"/>
            <a:chOff x="9637776" y="1965960"/>
            <a:chExt cx="1469811" cy="1387792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41B87C8-78A8-5A3B-D73C-BF92B4D00B8B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EA2A7CD-46F7-6A22-5024-F178CAA2FEB6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91BF10A-9173-3039-981D-28C89F0EAFA4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3E22ECD-35AE-2FE2-73D9-BD58BADFDA2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74FCED8-4B1D-A567-8662-F38FD7BEB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53876F3-EC65-6712-84D2-957E2BF0583C}"/>
              </a:ext>
            </a:extLst>
          </p:cNvPr>
          <p:cNvGrpSpPr/>
          <p:nvPr/>
        </p:nvGrpSpPr>
        <p:grpSpPr>
          <a:xfrm rot="5400000">
            <a:off x="5379380" y="3647157"/>
            <a:ext cx="1007618" cy="941377"/>
            <a:chOff x="9690394" y="4430333"/>
            <a:chExt cx="1412668" cy="131979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F0029C5-9430-D004-5EC0-D2F41D5EC627}"/>
                </a:ext>
              </a:extLst>
            </p:cNvPr>
            <p:cNvSpPr/>
            <p:nvPr/>
          </p:nvSpPr>
          <p:spPr>
            <a:xfrm>
              <a:off x="9690394" y="4430333"/>
              <a:ext cx="1412665" cy="13197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4672E36-9398-4427-61D4-4B09ECB8CA02}"/>
                </a:ext>
              </a:extLst>
            </p:cNvPr>
            <p:cNvSpPr/>
            <p:nvPr/>
          </p:nvSpPr>
          <p:spPr>
            <a:xfrm>
              <a:off x="10638652" y="4430337"/>
              <a:ext cx="464410" cy="1319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40D46FE-A53B-0C97-91C7-FE67A0384568}"/>
              </a:ext>
            </a:extLst>
          </p:cNvPr>
          <p:cNvGrpSpPr/>
          <p:nvPr/>
        </p:nvGrpSpPr>
        <p:grpSpPr>
          <a:xfrm>
            <a:off x="5411484" y="1676315"/>
            <a:ext cx="942396" cy="975606"/>
            <a:chOff x="6943810" y="1965960"/>
            <a:chExt cx="1321228" cy="1367788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199982D-2D03-7D43-7AA5-47EF8F5D81C3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7D5EF4-3E15-AC69-E393-63ACFDBC8E2C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7ADADA5-2D34-66FF-66B8-6BBD12221C32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4</a:t>
            </a:r>
          </a:p>
        </p:txBody>
      </p:sp>
    </p:spTree>
    <p:extLst>
      <p:ext uri="{BB962C8B-B14F-4D97-AF65-F5344CB8AC3E}">
        <p14:creationId xmlns:p14="http://schemas.microsoft.com/office/powerpoint/2010/main" val="1021957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E32BB-8341-9A1A-A954-75135148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728C692A-05D9-BFB3-8EA6-9F28C7A60D7A}"/>
              </a:ext>
            </a:extLst>
          </p:cNvPr>
          <p:cNvSpPr/>
          <p:nvPr/>
        </p:nvSpPr>
        <p:spPr>
          <a:xfrm rot="16200000" flipV="1">
            <a:off x="1044313" y="2363057"/>
            <a:ext cx="2433876" cy="1617406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7469B5E-2392-D565-5BAA-EAB977D1BDB4}"/>
              </a:ext>
            </a:extLst>
          </p:cNvPr>
          <p:cNvSpPr/>
          <p:nvPr/>
        </p:nvSpPr>
        <p:spPr>
          <a:xfrm rot="16200000">
            <a:off x="-250537" y="2676409"/>
            <a:ext cx="2193467" cy="1222800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36A4A31-94E0-4815-E6AA-CD0D01424EFB}"/>
              </a:ext>
            </a:extLst>
          </p:cNvPr>
          <p:cNvSpPr/>
          <p:nvPr/>
        </p:nvSpPr>
        <p:spPr>
          <a:xfrm rot="9000000" flipV="1">
            <a:off x="369480" y="1461241"/>
            <a:ext cx="2573047" cy="1223764"/>
          </a:xfrm>
          <a:prstGeom prst="parallelogram">
            <a:avLst>
              <a:gd name="adj" fmla="val 58457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96C8F1B-D890-494B-3A80-DEF5884867EF}"/>
              </a:ext>
            </a:extLst>
          </p:cNvPr>
          <p:cNvSpPr/>
          <p:nvPr/>
        </p:nvSpPr>
        <p:spPr>
          <a:xfrm rot="16200000">
            <a:off x="1367974" y="1758621"/>
            <a:ext cx="2193467" cy="1222800"/>
          </a:xfrm>
          <a:prstGeom prst="parallelogram">
            <a:avLst>
              <a:gd name="adj" fmla="val 56363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A2CDD-154E-A465-0C5C-BED12EF51B15}"/>
              </a:ext>
            </a:extLst>
          </p:cNvPr>
          <p:cNvSpPr txBox="1"/>
          <p:nvPr/>
        </p:nvSpPr>
        <p:spPr>
          <a:xfrm>
            <a:off x="148385" y="89790"/>
            <a:ext cx="4533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  <a:p>
            <a:endParaRPr lang="en-SG" sz="1200" u="sng" dirty="0"/>
          </a:p>
          <a:p>
            <a:r>
              <a:rPr lang="en-SG" sz="1200" dirty="0"/>
              <a:t>T = elevation / front</a:t>
            </a:r>
          </a:p>
          <a:p>
            <a:r>
              <a:rPr lang="en-SG" sz="1200" dirty="0"/>
              <a:t>S = end / side</a:t>
            </a:r>
          </a:p>
          <a:p>
            <a:r>
              <a:rPr lang="en-SG" sz="1200" dirty="0"/>
              <a:t>P = plan / 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9D9F5-2715-64BD-C989-AC2AFB0DA4E5}"/>
              </a:ext>
            </a:extLst>
          </p:cNvPr>
          <p:cNvSpPr txBox="1"/>
          <p:nvPr/>
        </p:nvSpPr>
        <p:spPr>
          <a:xfrm>
            <a:off x="2540560" y="4042552"/>
            <a:ext cx="31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6DE664-79D8-60B1-9F77-69F3AB9628C1}"/>
              </a:ext>
            </a:extLst>
          </p:cNvPr>
          <p:cNvCxnSpPr>
            <a:cxnSpLocks/>
          </p:cNvCxnSpPr>
          <p:nvPr/>
        </p:nvCxnSpPr>
        <p:spPr>
          <a:xfrm flipH="1" flipV="1">
            <a:off x="2127070" y="3673757"/>
            <a:ext cx="442264" cy="3901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22FC59-68EE-C242-C798-257E141565FC}"/>
              </a:ext>
            </a:extLst>
          </p:cNvPr>
          <p:cNvSpPr txBox="1"/>
          <p:nvPr/>
        </p:nvSpPr>
        <p:spPr>
          <a:xfrm>
            <a:off x="109852" y="4098413"/>
            <a:ext cx="558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S1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B66C57-6A23-93FB-9098-AC68AFE10473}"/>
              </a:ext>
            </a:extLst>
          </p:cNvPr>
          <p:cNvCxnSpPr>
            <a:cxnSpLocks/>
          </p:cNvCxnSpPr>
          <p:nvPr/>
        </p:nvCxnSpPr>
        <p:spPr>
          <a:xfrm>
            <a:off x="1453300" y="1471539"/>
            <a:ext cx="0" cy="5865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4A8A6D-A66D-DD8A-CAFA-42D0FBE949DC}"/>
              </a:ext>
            </a:extLst>
          </p:cNvPr>
          <p:cNvSpPr txBox="1"/>
          <p:nvPr/>
        </p:nvSpPr>
        <p:spPr>
          <a:xfrm>
            <a:off x="1340510" y="1099208"/>
            <a:ext cx="31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P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887EB-643F-8F92-010F-27D0BEBB2004}"/>
              </a:ext>
            </a:extLst>
          </p:cNvPr>
          <p:cNvCxnSpPr>
            <a:cxnSpLocks/>
          </p:cNvCxnSpPr>
          <p:nvPr/>
        </p:nvCxnSpPr>
        <p:spPr>
          <a:xfrm>
            <a:off x="3502921" y="2754051"/>
            <a:ext cx="49358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E8986F-B54C-648B-70A2-7C6DA481818D}"/>
              </a:ext>
            </a:extLst>
          </p:cNvPr>
          <p:cNvCxnSpPr>
            <a:cxnSpLocks/>
          </p:cNvCxnSpPr>
          <p:nvPr/>
        </p:nvCxnSpPr>
        <p:spPr>
          <a:xfrm flipV="1">
            <a:off x="6956614" y="1079552"/>
            <a:ext cx="0" cy="31285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C01F69-8327-C258-CD54-9E35692508BC}"/>
              </a:ext>
            </a:extLst>
          </p:cNvPr>
          <p:cNvSpPr txBox="1"/>
          <p:nvPr/>
        </p:nvSpPr>
        <p:spPr>
          <a:xfrm>
            <a:off x="2176185" y="2030492"/>
            <a:ext cx="102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32A782-BB8C-23F3-C266-3B219973F19B}"/>
              </a:ext>
            </a:extLst>
          </p:cNvPr>
          <p:cNvSpPr txBox="1"/>
          <p:nvPr/>
        </p:nvSpPr>
        <p:spPr>
          <a:xfrm>
            <a:off x="2697724" y="359126"/>
            <a:ext cx="6013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Unfold such that elevation view is adjacent to  / center of other 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Third-angle projections are </a:t>
            </a:r>
            <a:r>
              <a:rPr lang="en-SG" sz="1400">
                <a:highlight>
                  <a:srgbClr val="FFFF00"/>
                </a:highlight>
              </a:rPr>
              <a:t>in between </a:t>
            </a:r>
            <a:r>
              <a:rPr lang="en-SG" sz="1400"/>
              <a:t>the object and the viewer / </a:t>
            </a:r>
            <a:r>
              <a:rPr lang="en-SG" sz="1400">
                <a:highlight>
                  <a:srgbClr val="FFFF00"/>
                </a:highlight>
              </a:rPr>
              <a:t>in front </a:t>
            </a:r>
            <a:r>
              <a:rPr lang="en-SG" sz="1400"/>
              <a:t>of the object.</a:t>
            </a:r>
          </a:p>
        </p:txBody>
      </p:sp>
      <p:sp>
        <p:nvSpPr>
          <p:cNvPr id="16" name="Arrow: Curved Right 60">
            <a:extLst>
              <a:ext uri="{FF2B5EF4-FFF2-40B4-BE49-F238E27FC236}">
                <a16:creationId xmlns:a16="http://schemas.microsoft.com/office/drawing/2014/main" id="{A682A399-00D7-F70B-D029-7B028957842C}"/>
              </a:ext>
            </a:extLst>
          </p:cNvPr>
          <p:cNvSpPr/>
          <p:nvPr/>
        </p:nvSpPr>
        <p:spPr>
          <a:xfrm rot="16970471">
            <a:off x="1763959" y="1792013"/>
            <a:ext cx="166720" cy="370315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17" name="Arrow: Curved Right 61">
            <a:extLst>
              <a:ext uri="{FF2B5EF4-FFF2-40B4-BE49-F238E27FC236}">
                <a16:creationId xmlns:a16="http://schemas.microsoft.com/office/drawing/2014/main" id="{034D51FE-0DEE-1207-5F18-18AF5D68EAA1}"/>
              </a:ext>
            </a:extLst>
          </p:cNvPr>
          <p:cNvSpPr/>
          <p:nvPr/>
        </p:nvSpPr>
        <p:spPr>
          <a:xfrm rot="12042724" flipV="1">
            <a:off x="1184719" y="3000210"/>
            <a:ext cx="208918" cy="372484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A3085-19F8-4C35-0B7D-2FE853B98A53}"/>
              </a:ext>
            </a:extLst>
          </p:cNvPr>
          <p:cNvSpPr txBox="1"/>
          <p:nvPr/>
        </p:nvSpPr>
        <p:spPr>
          <a:xfrm>
            <a:off x="899747" y="2051767"/>
            <a:ext cx="102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E556C-9271-C98D-784F-9E88BB29C975}"/>
              </a:ext>
            </a:extLst>
          </p:cNvPr>
          <p:cNvSpPr txBox="1"/>
          <p:nvPr/>
        </p:nvSpPr>
        <p:spPr>
          <a:xfrm>
            <a:off x="1664822" y="3034297"/>
            <a:ext cx="102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F18EE2-2EA4-28DD-E400-031B1C600927}"/>
              </a:ext>
            </a:extLst>
          </p:cNvPr>
          <p:cNvSpPr txBox="1"/>
          <p:nvPr/>
        </p:nvSpPr>
        <p:spPr>
          <a:xfrm>
            <a:off x="859376" y="3611289"/>
            <a:ext cx="102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341300-8A24-3C60-B077-8A9E8E8C23AB}"/>
              </a:ext>
            </a:extLst>
          </p:cNvPr>
          <p:cNvCxnSpPr>
            <a:cxnSpLocks/>
          </p:cNvCxnSpPr>
          <p:nvPr/>
        </p:nvCxnSpPr>
        <p:spPr>
          <a:xfrm flipV="1">
            <a:off x="223872" y="3707163"/>
            <a:ext cx="558277" cy="4082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68C632-0F4B-48F6-482C-5A3A2630B239}"/>
              </a:ext>
            </a:extLst>
          </p:cNvPr>
          <p:cNvCxnSpPr>
            <a:cxnSpLocks/>
          </p:cNvCxnSpPr>
          <p:nvPr/>
        </p:nvCxnSpPr>
        <p:spPr>
          <a:xfrm flipH="1">
            <a:off x="2370417" y="2317767"/>
            <a:ext cx="436811" cy="3670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02CC6F1-1A5C-77BC-A15D-5F16ED969325}"/>
              </a:ext>
            </a:extLst>
          </p:cNvPr>
          <p:cNvSpPr txBox="1"/>
          <p:nvPr/>
        </p:nvSpPr>
        <p:spPr>
          <a:xfrm>
            <a:off x="2699522" y="2372028"/>
            <a:ext cx="478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S2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912CC0-3DC5-FE30-5E61-06C27D433C16}"/>
              </a:ext>
            </a:extLst>
          </p:cNvPr>
          <p:cNvCxnSpPr>
            <a:cxnSpLocks/>
          </p:cNvCxnSpPr>
          <p:nvPr/>
        </p:nvCxnSpPr>
        <p:spPr>
          <a:xfrm flipV="1">
            <a:off x="4947646" y="1161506"/>
            <a:ext cx="0" cy="30466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3235EC-DC74-96DE-F258-64A65AEEC554}"/>
              </a:ext>
            </a:extLst>
          </p:cNvPr>
          <p:cNvSpPr txBox="1"/>
          <p:nvPr/>
        </p:nvSpPr>
        <p:spPr>
          <a:xfrm>
            <a:off x="3310697" y="4138043"/>
            <a:ext cx="5521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Elevation is always on the vertical partition of the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Plan is always on the horizontal partition of the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Same as first-angle, even the locations of End 1 and End 2.</a:t>
            </a:r>
          </a:p>
        </p:txBody>
      </p:sp>
      <p:sp>
        <p:nvSpPr>
          <p:cNvPr id="34" name="Arrow: Curved Right 100">
            <a:extLst>
              <a:ext uri="{FF2B5EF4-FFF2-40B4-BE49-F238E27FC236}">
                <a16:creationId xmlns:a16="http://schemas.microsoft.com/office/drawing/2014/main" id="{8EDBBD16-5023-AF31-FC76-03AC8A66B3C2}"/>
              </a:ext>
            </a:extLst>
          </p:cNvPr>
          <p:cNvSpPr/>
          <p:nvPr/>
        </p:nvSpPr>
        <p:spPr>
          <a:xfrm rot="13634337" flipV="1">
            <a:off x="172215" y="2861320"/>
            <a:ext cx="166720" cy="314399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F54736-8E8C-9C95-04D7-D5C0CE351A3E}"/>
              </a:ext>
            </a:extLst>
          </p:cNvPr>
          <p:cNvSpPr txBox="1"/>
          <p:nvPr/>
        </p:nvSpPr>
        <p:spPr>
          <a:xfrm>
            <a:off x="5115052" y="2823545"/>
            <a:ext cx="162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Vertical partition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9330A7-3B4F-619B-4F72-340614185D70}"/>
              </a:ext>
            </a:extLst>
          </p:cNvPr>
          <p:cNvSpPr txBox="1"/>
          <p:nvPr/>
        </p:nvSpPr>
        <p:spPr>
          <a:xfrm>
            <a:off x="5332769" y="3281653"/>
            <a:ext cx="1178169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Elevation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52827B-458B-25CE-D4D5-8F95A30B9206}"/>
              </a:ext>
            </a:extLst>
          </p:cNvPr>
          <p:cNvSpPr txBox="1"/>
          <p:nvPr/>
        </p:nvSpPr>
        <p:spPr>
          <a:xfrm>
            <a:off x="5619515" y="1711694"/>
            <a:ext cx="61073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Plan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DCD730-96B2-6828-F774-EEE888F2E665}"/>
              </a:ext>
            </a:extLst>
          </p:cNvPr>
          <p:cNvSpPr txBox="1"/>
          <p:nvPr/>
        </p:nvSpPr>
        <p:spPr>
          <a:xfrm>
            <a:off x="3831516" y="3271672"/>
            <a:ext cx="670455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/>
              <a:t>End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1BB8C4-3D7A-31DB-06B7-64036F61726F}"/>
              </a:ext>
            </a:extLst>
          </p:cNvPr>
          <p:cNvSpPr txBox="1"/>
          <p:nvPr/>
        </p:nvSpPr>
        <p:spPr>
          <a:xfrm>
            <a:off x="7281646" y="3271672"/>
            <a:ext cx="67927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 dirty="0"/>
              <a:t>End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619BDF-B632-C9D5-063B-03FDCD94EC74}"/>
              </a:ext>
            </a:extLst>
          </p:cNvPr>
          <p:cNvSpPr txBox="1"/>
          <p:nvPr/>
        </p:nvSpPr>
        <p:spPr>
          <a:xfrm>
            <a:off x="7341103" y="275513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Base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9913D1-DF54-ACD1-12A4-3C7090A9E712}"/>
              </a:ext>
            </a:extLst>
          </p:cNvPr>
          <p:cNvSpPr txBox="1"/>
          <p:nvPr/>
        </p:nvSpPr>
        <p:spPr>
          <a:xfrm>
            <a:off x="3880900" y="275513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Lid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37CEA7-0197-3565-64B9-12F0430EFEBB}"/>
              </a:ext>
            </a:extLst>
          </p:cNvPr>
          <p:cNvSpPr txBox="1"/>
          <p:nvPr/>
        </p:nvSpPr>
        <p:spPr>
          <a:xfrm>
            <a:off x="5115057" y="2400126"/>
            <a:ext cx="162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Horizontal partition </a:t>
            </a:r>
          </a:p>
        </p:txBody>
      </p:sp>
    </p:spTree>
    <p:extLst>
      <p:ext uri="{BB962C8B-B14F-4D97-AF65-F5344CB8AC3E}">
        <p14:creationId xmlns:p14="http://schemas.microsoft.com/office/powerpoint/2010/main" val="426631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98DC3-43C3-6C22-7B07-C2DC77882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86D877-1128-619C-C870-36B9BDF0C1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53190" y="389145"/>
            <a:ext cx="1462740" cy="1603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8714E4-4311-DDA1-76B7-D26B9CAF3BFF}"/>
              </a:ext>
            </a:extLst>
          </p:cNvPr>
          <p:cNvSpPr txBox="1"/>
          <p:nvPr/>
        </p:nvSpPr>
        <p:spPr>
          <a:xfrm>
            <a:off x="534077" y="2082176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5730D-1529-BE92-1055-F760826A3354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324DBE-36C6-C375-927D-9293A6C5655B}"/>
              </a:ext>
            </a:extLst>
          </p:cNvPr>
          <p:cNvCxnSpPr>
            <a:cxnSpLocks/>
          </p:cNvCxnSpPr>
          <p:nvPr/>
        </p:nvCxnSpPr>
        <p:spPr>
          <a:xfrm flipV="1">
            <a:off x="838009" y="1886617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70793E-6E35-1831-4E83-6FF00456557C}"/>
              </a:ext>
            </a:extLst>
          </p:cNvPr>
          <p:cNvSpPr txBox="1"/>
          <p:nvPr/>
        </p:nvSpPr>
        <p:spPr>
          <a:xfrm>
            <a:off x="2282067" y="125770"/>
            <a:ext cx="2831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Notice that P may not be given, because plan view is always from above.</a:t>
            </a:r>
            <a:endParaRPr lang="en-GB" sz="1400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BCA6470-7599-91C6-0FC0-69A428D88401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D6755-FC88-D2A7-493E-A540B7B589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3772" y="2819127"/>
            <a:ext cx="1462740" cy="1603987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FB5BADAD-768A-98CA-74B3-1FDAE13B8C29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60924E-0094-1BAC-1AB2-A38B0C130478}"/>
              </a:ext>
            </a:extLst>
          </p:cNvPr>
          <p:cNvCxnSpPr>
            <a:cxnSpLocks/>
          </p:cNvCxnSpPr>
          <p:nvPr/>
        </p:nvCxnSpPr>
        <p:spPr>
          <a:xfrm flipV="1">
            <a:off x="773772" y="3985154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1A83CF-30FB-52CF-E458-0E4C2E873427}"/>
              </a:ext>
            </a:extLst>
          </p:cNvPr>
          <p:cNvSpPr txBox="1"/>
          <p:nvPr/>
        </p:nvSpPr>
        <p:spPr>
          <a:xfrm>
            <a:off x="317875" y="4349421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F07A7-4B45-98D7-BE7B-8E84AC5159D3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EDBA25-7DA5-F619-13AC-9EDFB4584F04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735004-8886-8388-E706-9DFE0160EB3A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C45E92-EA9C-6E3F-C860-87BAE26D96C9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C90FA2-A601-A5C9-5540-0822EBCF9EE1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2F91B-9FAC-A8B5-7A8A-FFBDECC51B3B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B5FE27-4D6F-22CC-7241-7FF557CC6CD6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C8A0EB-5F6D-0C11-1D6A-881E0D8B355D}"/>
              </a:ext>
            </a:extLst>
          </p:cNvPr>
          <p:cNvGrpSpPr/>
          <p:nvPr/>
        </p:nvGrpSpPr>
        <p:grpSpPr>
          <a:xfrm>
            <a:off x="3735458" y="3271326"/>
            <a:ext cx="1019564" cy="962670"/>
            <a:chOff x="9637776" y="1965960"/>
            <a:chExt cx="1469811" cy="138779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CFF08B-57D5-D5A5-B248-302858B874C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103DB3-117F-8B67-3154-ED2369EB66B0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D3BF98-CFAC-652A-7FCF-3DBE4C3773BF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7A13352-2406-E7A2-DC96-9F5931FAE3FB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B18F23-18AD-6C3F-A7D5-8DC91905E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9958A7-CF77-7AE0-059C-5782C3C94BB2}"/>
              </a:ext>
            </a:extLst>
          </p:cNvPr>
          <p:cNvGrpSpPr/>
          <p:nvPr/>
        </p:nvGrpSpPr>
        <p:grpSpPr>
          <a:xfrm>
            <a:off x="5506122" y="3301742"/>
            <a:ext cx="948141" cy="948793"/>
            <a:chOff x="6898191" y="1965960"/>
            <a:chExt cx="1366847" cy="136778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F416088-0849-98F3-2FEC-741113BB79F1}"/>
                </a:ext>
              </a:extLst>
            </p:cNvPr>
            <p:cNvSpPr/>
            <p:nvPr/>
          </p:nvSpPr>
          <p:spPr>
            <a:xfrm>
              <a:off x="6898195" y="1965960"/>
              <a:ext cx="1366843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E0C2A1-EB08-61D2-CFB2-E4D9BD1D6F23}"/>
                </a:ext>
              </a:extLst>
            </p:cNvPr>
            <p:cNvSpPr/>
            <p:nvPr/>
          </p:nvSpPr>
          <p:spPr>
            <a:xfrm>
              <a:off x="6898191" y="3088262"/>
              <a:ext cx="1366847" cy="2454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E419E3-A1C4-5994-495D-B7A5187F05E0}"/>
              </a:ext>
            </a:extLst>
          </p:cNvPr>
          <p:cNvSpPr txBox="1"/>
          <p:nvPr/>
        </p:nvSpPr>
        <p:spPr>
          <a:xfrm>
            <a:off x="7227042" y="3598284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A86DC3-C13C-5ABF-9AFB-1C4DA02F7790}"/>
              </a:ext>
            </a:extLst>
          </p:cNvPr>
          <p:cNvCxnSpPr>
            <a:cxnSpLocks/>
          </p:cNvCxnSpPr>
          <p:nvPr/>
        </p:nvCxnSpPr>
        <p:spPr>
          <a:xfrm flipH="1" flipV="1">
            <a:off x="1784860" y="179970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23FF03-C883-E8F4-B5D2-9C026DB87791}"/>
              </a:ext>
            </a:extLst>
          </p:cNvPr>
          <p:cNvSpPr txBox="1"/>
          <p:nvPr/>
        </p:nvSpPr>
        <p:spPr>
          <a:xfrm>
            <a:off x="2063685" y="190557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B3C452B2-80ED-A7BF-81E8-2B37BBE7B4EA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DBD83987-C859-AB88-DF99-3438F545A279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E43A81-7303-C48B-767F-F3EDD5C57170}"/>
              </a:ext>
            </a:extLst>
          </p:cNvPr>
          <p:cNvSpPr txBox="1"/>
          <p:nvPr/>
        </p:nvSpPr>
        <p:spPr>
          <a:xfrm>
            <a:off x="5457558" y="86899"/>
            <a:ext cx="2831829" cy="512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Remember, projections are in front of the object for the third angle.</a:t>
            </a:r>
            <a:endParaRPr lang="en-GB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B52FD7-E60A-5D69-FCE4-14615781FFF7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4977E7-9E5F-85C4-53B2-866B43E9C0B2}"/>
              </a:ext>
            </a:extLst>
          </p:cNvPr>
          <p:cNvGrpSpPr/>
          <p:nvPr/>
        </p:nvGrpSpPr>
        <p:grpSpPr>
          <a:xfrm rot="5400000">
            <a:off x="5439245" y="1403878"/>
            <a:ext cx="1082547" cy="948793"/>
            <a:chOff x="9690394" y="4382344"/>
            <a:chExt cx="1412666" cy="13677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21E90B-97F4-2CF6-12F0-672376CBDFC1}"/>
                </a:ext>
              </a:extLst>
            </p:cNvPr>
            <p:cNvSpPr/>
            <p:nvPr/>
          </p:nvSpPr>
          <p:spPr>
            <a:xfrm>
              <a:off x="9690394" y="4382344"/>
              <a:ext cx="1412665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A14A96B-AFFE-B1B9-A07D-8321683E6C8C}"/>
                </a:ext>
              </a:extLst>
            </p:cNvPr>
            <p:cNvSpPr/>
            <p:nvPr/>
          </p:nvSpPr>
          <p:spPr>
            <a:xfrm>
              <a:off x="10539114" y="4382344"/>
              <a:ext cx="56394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4360201-FD13-5EA0-D204-7649D0658B26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D7A075-4FD6-9026-5E79-762E822F2089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1</a:t>
            </a:r>
          </a:p>
        </p:txBody>
      </p:sp>
    </p:spTree>
    <p:extLst>
      <p:ext uri="{BB962C8B-B14F-4D97-AF65-F5344CB8AC3E}">
        <p14:creationId xmlns:p14="http://schemas.microsoft.com/office/powerpoint/2010/main" val="3400981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E609A-7CAD-F5DB-FC77-D5642A09E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01850694-2990-DECF-FF21-D12D1AF704A1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87F6686-E6EE-2DE1-5F58-03601E94F6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363" y="2587036"/>
            <a:ext cx="1492523" cy="16356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8DD92FC-3E01-9E3A-0DC5-2070BF1BF84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042" y="446485"/>
            <a:ext cx="1492523" cy="1635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8E6F0B-CFBA-018F-4653-D3F5A7BE9CE4}"/>
              </a:ext>
            </a:extLst>
          </p:cNvPr>
          <p:cNvSpPr txBox="1"/>
          <p:nvPr/>
        </p:nvSpPr>
        <p:spPr>
          <a:xfrm>
            <a:off x="534077" y="2082176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36AA4-7C08-3286-058E-1D9042A7C7BE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4B4255-7364-1A4D-38E7-AE4F98BBBBF0}"/>
              </a:ext>
            </a:extLst>
          </p:cNvPr>
          <p:cNvCxnSpPr>
            <a:cxnSpLocks/>
          </p:cNvCxnSpPr>
          <p:nvPr/>
        </p:nvCxnSpPr>
        <p:spPr>
          <a:xfrm flipV="1">
            <a:off x="838009" y="1886617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B346E814-9B76-F8E8-4182-1009C8A62BA0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17CEBB-6EF7-4B2F-97DC-0F4ECD1D6A09}"/>
              </a:ext>
            </a:extLst>
          </p:cNvPr>
          <p:cNvCxnSpPr>
            <a:cxnSpLocks/>
          </p:cNvCxnSpPr>
          <p:nvPr/>
        </p:nvCxnSpPr>
        <p:spPr>
          <a:xfrm flipV="1">
            <a:off x="773772" y="3985154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C517B6-E1D5-8C00-B608-63F8FC093395}"/>
              </a:ext>
            </a:extLst>
          </p:cNvPr>
          <p:cNvSpPr txBox="1"/>
          <p:nvPr/>
        </p:nvSpPr>
        <p:spPr>
          <a:xfrm>
            <a:off x="317875" y="4349421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F7AA7E-4289-F6EB-AE5E-4068EEE8FE26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27FA18-FED3-2DF6-6AD5-E10C80A3EB92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D89A5B-54CB-CAA5-893E-326E2575464D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F83534-74C1-3119-8491-70E61D8EDB90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FB3B27-A076-C402-DC7E-F18FF2E2C620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C545C7-1DAA-BB08-3E7B-B46488D049A7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6F75F4-A71C-2E97-DF85-5459858727D1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2A8D3D-F640-F118-F672-524192B2DE8C}"/>
              </a:ext>
            </a:extLst>
          </p:cNvPr>
          <p:cNvSpPr txBox="1"/>
          <p:nvPr/>
        </p:nvSpPr>
        <p:spPr>
          <a:xfrm>
            <a:off x="7227042" y="3598284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890B6A-E7FD-E23B-CAD8-496CCE42DC2E}"/>
              </a:ext>
            </a:extLst>
          </p:cNvPr>
          <p:cNvCxnSpPr>
            <a:cxnSpLocks/>
          </p:cNvCxnSpPr>
          <p:nvPr/>
        </p:nvCxnSpPr>
        <p:spPr>
          <a:xfrm flipH="1" flipV="1">
            <a:off x="1784860" y="179970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959C589-FC1E-72A3-5A8C-7699717C868E}"/>
              </a:ext>
            </a:extLst>
          </p:cNvPr>
          <p:cNvSpPr txBox="1"/>
          <p:nvPr/>
        </p:nvSpPr>
        <p:spPr>
          <a:xfrm>
            <a:off x="2063685" y="190557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0F5477D6-04FF-684C-A90B-ADF7340A15C3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7DA300DA-FB9C-B21B-8F3F-A7EF5C043705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EBF511-715A-4B17-D460-E88EDBF06C02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57B7776-5622-CC0E-06FA-BA5BF25415B0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2B6E04-CADF-07C4-29B7-C33600E9F0D2}"/>
              </a:ext>
            </a:extLst>
          </p:cNvPr>
          <p:cNvSpPr txBox="1"/>
          <p:nvPr/>
        </p:nvSpPr>
        <p:spPr>
          <a:xfrm>
            <a:off x="2452504" y="279360"/>
            <a:ext cx="3651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object is rotated.</a:t>
            </a:r>
            <a:endParaRPr lang="en-GB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12D36-D83E-E595-B826-05422384D2CE}"/>
              </a:ext>
            </a:extLst>
          </p:cNvPr>
          <p:cNvSpPr txBox="1"/>
          <p:nvPr/>
        </p:nvSpPr>
        <p:spPr>
          <a:xfrm>
            <a:off x="5362648" y="191095"/>
            <a:ext cx="3333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layout stays the same because the object is simply rotated.</a:t>
            </a:r>
            <a:endParaRPr lang="en-GB" sz="14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F51EE07-7928-724E-B4DF-F80154CDBDDC}"/>
              </a:ext>
            </a:extLst>
          </p:cNvPr>
          <p:cNvGrpSpPr/>
          <p:nvPr/>
        </p:nvGrpSpPr>
        <p:grpSpPr>
          <a:xfrm>
            <a:off x="3606839" y="3300891"/>
            <a:ext cx="1049106" cy="1086076"/>
            <a:chOff x="6943810" y="1965960"/>
            <a:chExt cx="1321228" cy="136778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C598B7-A744-85E4-7E69-E514AE486CFB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C4FB0F2-920B-6E12-E8DF-9B94930E2D11}"/>
                </a:ext>
              </a:extLst>
            </p:cNvPr>
            <p:cNvSpPr/>
            <p:nvPr/>
          </p:nvSpPr>
          <p:spPr>
            <a:xfrm>
              <a:off x="6944524" y="3091896"/>
              <a:ext cx="1320514" cy="2418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D594749-3792-570A-1672-CB66D2A9C993}"/>
              </a:ext>
            </a:extLst>
          </p:cNvPr>
          <p:cNvGrpSpPr/>
          <p:nvPr/>
        </p:nvGrpSpPr>
        <p:grpSpPr>
          <a:xfrm flipH="1">
            <a:off x="5321885" y="3253429"/>
            <a:ext cx="1180612" cy="1101960"/>
            <a:chOff x="9637776" y="1965960"/>
            <a:chExt cx="1469811" cy="1387792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BC2D1AB-2069-BCB6-3F1F-5A98B87EBC35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B755EB7-5A1A-EBAE-F9CC-9ECFEDE30B07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0B53FC6-50DD-E0E6-1B07-9268514E5CA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C260BFE-EA15-ACCE-5692-3786C9BEE3CC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6416C9A-2486-F237-DB13-2D093470A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F200A92-3B3D-850D-C92D-7F7412BA698C}"/>
              </a:ext>
            </a:extLst>
          </p:cNvPr>
          <p:cNvGrpSpPr/>
          <p:nvPr/>
        </p:nvGrpSpPr>
        <p:grpSpPr>
          <a:xfrm rot="10800000">
            <a:off x="5321973" y="1183779"/>
            <a:ext cx="1180521" cy="1086077"/>
            <a:chOff x="9757270" y="4382345"/>
            <a:chExt cx="1345791" cy="1367788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2F9B78E-E117-70EA-BE0A-ED1DA25ACC9B}"/>
                </a:ext>
              </a:extLst>
            </p:cNvPr>
            <p:cNvSpPr/>
            <p:nvPr/>
          </p:nvSpPr>
          <p:spPr>
            <a:xfrm>
              <a:off x="9757270" y="4382345"/>
              <a:ext cx="134578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2B820B3-A2AF-3CF8-6437-0ACEC500BBBB}"/>
                </a:ext>
              </a:extLst>
            </p:cNvPr>
            <p:cNvSpPr/>
            <p:nvPr/>
          </p:nvSpPr>
          <p:spPr>
            <a:xfrm>
              <a:off x="10494103" y="4382345"/>
              <a:ext cx="608958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C11A0D9C-80AD-B3C3-34A1-4A7CA1560EA9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2</a:t>
            </a:r>
          </a:p>
        </p:txBody>
      </p:sp>
    </p:spTree>
    <p:extLst>
      <p:ext uri="{BB962C8B-B14F-4D97-AF65-F5344CB8AC3E}">
        <p14:creationId xmlns:p14="http://schemas.microsoft.com/office/powerpoint/2010/main" val="173427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9B174-5EE4-7A0D-4087-41A0D4D26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2FDFD078-24D5-0A7A-21C4-FCDCE838297B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2540E-DDDE-4DAC-0484-D638982CCFA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363" y="2587036"/>
            <a:ext cx="1492523" cy="1635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465A8E-CB6F-1EB1-1A4A-B3BE1CCB7C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042" y="446485"/>
            <a:ext cx="1492523" cy="1635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5E23F-2E25-4699-B2BB-29B0CAF3BCE2}"/>
              </a:ext>
            </a:extLst>
          </p:cNvPr>
          <p:cNvSpPr txBox="1"/>
          <p:nvPr/>
        </p:nvSpPr>
        <p:spPr>
          <a:xfrm>
            <a:off x="2521985" y="771050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1E1ED-58BB-A998-A4FC-8C6F4F7EAA6B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2ED28C-02C2-7726-7D4F-8EFF8EBDF1CC}"/>
              </a:ext>
            </a:extLst>
          </p:cNvPr>
          <p:cNvCxnSpPr>
            <a:cxnSpLocks/>
          </p:cNvCxnSpPr>
          <p:nvPr/>
        </p:nvCxnSpPr>
        <p:spPr>
          <a:xfrm flipH="1">
            <a:off x="2118079" y="831635"/>
            <a:ext cx="334425" cy="2811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E4D787E-9D79-7442-3C04-42B8B1E95D0D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65B157-3829-D182-899C-43EBE5D709DD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15E675-16E3-7F82-8EBE-AE3AD6658D47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059B4B-36B7-CF1A-39A5-F21FA8100953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44118F-4990-D2F1-7630-41ECCA0C7C67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B82910-07D3-2FE8-D9E4-7F7AE2E28DE7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7820E-BC2C-A87E-61ED-DA3DEBAFFEF1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B2E26E-37FE-38FE-028D-685AE9A2D0DE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1C758-6775-8C6D-BE1D-3B63C5A5E1C0}"/>
              </a:ext>
            </a:extLst>
          </p:cNvPr>
          <p:cNvSpPr txBox="1"/>
          <p:nvPr/>
        </p:nvSpPr>
        <p:spPr>
          <a:xfrm>
            <a:off x="3663354" y="3858296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Not required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F7C57-0D14-AA95-3DAA-697B17B82C8E}"/>
              </a:ext>
            </a:extLst>
          </p:cNvPr>
          <p:cNvCxnSpPr>
            <a:cxnSpLocks/>
          </p:cNvCxnSpPr>
          <p:nvPr/>
        </p:nvCxnSpPr>
        <p:spPr>
          <a:xfrm flipH="1" flipV="1">
            <a:off x="1784860" y="179970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E863E6-6B3C-183D-14A2-D81BF7EF5C9E}"/>
              </a:ext>
            </a:extLst>
          </p:cNvPr>
          <p:cNvSpPr txBox="1"/>
          <p:nvPr/>
        </p:nvSpPr>
        <p:spPr>
          <a:xfrm>
            <a:off x="2063685" y="190557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D03918C3-EC4D-BCA6-15DE-17C7F010BC94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BF6BAF4-1567-E48B-BE91-F98273EB9149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59CD1E-F76A-A920-6D9B-9E269D1CFD87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2F1747-C09C-AA4A-29C5-FD65B3C24701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B60FD1-3476-B6C2-1A14-6CA8714825BA}"/>
              </a:ext>
            </a:extLst>
          </p:cNvPr>
          <p:cNvGrpSpPr/>
          <p:nvPr/>
        </p:nvGrpSpPr>
        <p:grpSpPr>
          <a:xfrm flipH="1">
            <a:off x="5321885" y="3253429"/>
            <a:ext cx="1180612" cy="1101960"/>
            <a:chOff x="9637776" y="1965960"/>
            <a:chExt cx="1469811" cy="138779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3C35D96-0D12-2215-858F-F38EA956D7A8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437565-5F1E-7E3B-A046-C8E17D76E745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D157500-A7FB-A468-CC12-BBECA536EAA7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7E3FA0-52A8-4BC2-F421-4FEC2A8C8078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431806C-DDA3-6081-D83D-CEBEC3234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D82BA5-DE0D-55E6-E8DA-670F3FFC5E40}"/>
              </a:ext>
            </a:extLst>
          </p:cNvPr>
          <p:cNvGrpSpPr/>
          <p:nvPr/>
        </p:nvGrpSpPr>
        <p:grpSpPr>
          <a:xfrm rot="10800000">
            <a:off x="5321973" y="1183779"/>
            <a:ext cx="1180521" cy="1086077"/>
            <a:chOff x="9757270" y="4382345"/>
            <a:chExt cx="1345791" cy="13677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5390CA3-5A30-79D0-3C73-CFD30F60B76B}"/>
                </a:ext>
              </a:extLst>
            </p:cNvPr>
            <p:cNvSpPr/>
            <p:nvPr/>
          </p:nvSpPr>
          <p:spPr>
            <a:xfrm>
              <a:off x="9757270" y="4382345"/>
              <a:ext cx="1345789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48D292C-E7ED-166C-F967-3FFD581996CE}"/>
                </a:ext>
              </a:extLst>
            </p:cNvPr>
            <p:cNvSpPr/>
            <p:nvPr/>
          </p:nvSpPr>
          <p:spPr>
            <a:xfrm>
              <a:off x="10494103" y="4382345"/>
              <a:ext cx="608958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BC022F8-9975-BA37-BE27-06FCD7207D35}"/>
              </a:ext>
            </a:extLst>
          </p:cNvPr>
          <p:cNvSpPr txBox="1"/>
          <p:nvPr/>
        </p:nvSpPr>
        <p:spPr>
          <a:xfrm>
            <a:off x="2315769" y="1327032"/>
            <a:ext cx="18548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other end view is requested.</a:t>
            </a:r>
            <a:endParaRPr lang="en-GB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5811E-6E1E-2433-8624-9E1E2653CE25}"/>
              </a:ext>
            </a:extLst>
          </p:cNvPr>
          <p:cNvSpPr txBox="1"/>
          <p:nvPr/>
        </p:nvSpPr>
        <p:spPr>
          <a:xfrm>
            <a:off x="4099305" y="190434"/>
            <a:ext cx="4660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that the layout is different now. Third-angle projections are in front of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Take note of the hidden line.</a:t>
            </a:r>
            <a:endParaRPr lang="en-GB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049876-9464-0B36-B868-CAB69CDC25FB}"/>
              </a:ext>
            </a:extLst>
          </p:cNvPr>
          <p:cNvSpPr txBox="1"/>
          <p:nvPr/>
        </p:nvSpPr>
        <p:spPr>
          <a:xfrm>
            <a:off x="2654739" y="2556624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813F9F-9454-E04F-D246-E980A90DBCAB}"/>
              </a:ext>
            </a:extLst>
          </p:cNvPr>
          <p:cNvCxnSpPr>
            <a:cxnSpLocks/>
          </p:cNvCxnSpPr>
          <p:nvPr/>
        </p:nvCxnSpPr>
        <p:spPr>
          <a:xfrm flipH="1">
            <a:off x="2250833" y="2617209"/>
            <a:ext cx="334425" cy="2811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D779F2-6344-0B9C-0E06-4E4A37E059E4}"/>
              </a:ext>
            </a:extLst>
          </p:cNvPr>
          <p:cNvGrpSpPr/>
          <p:nvPr/>
        </p:nvGrpSpPr>
        <p:grpSpPr>
          <a:xfrm>
            <a:off x="7307496" y="3265952"/>
            <a:ext cx="942441" cy="1101961"/>
            <a:chOff x="6943810" y="1788885"/>
            <a:chExt cx="1321228" cy="154486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DFBBB0-A886-94FF-AE1E-90A51D2F8E21}"/>
                </a:ext>
              </a:extLst>
            </p:cNvPr>
            <p:cNvSpPr/>
            <p:nvPr/>
          </p:nvSpPr>
          <p:spPr>
            <a:xfrm>
              <a:off x="6943810" y="1788885"/>
              <a:ext cx="1321227" cy="15448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2952B4B-1AD3-70DC-E3DD-5C55A2DA24EF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20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15F54EA-4F87-B6A5-E842-929CC9CD6402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3</a:t>
            </a:r>
          </a:p>
        </p:txBody>
      </p:sp>
    </p:spTree>
    <p:extLst>
      <p:ext uri="{BB962C8B-B14F-4D97-AF65-F5344CB8AC3E}">
        <p14:creationId xmlns:p14="http://schemas.microsoft.com/office/powerpoint/2010/main" val="693852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926EF-5EEC-4521-9297-451CE93A5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39DD879-7A47-E8C4-0A7C-BC482113916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893" y="479480"/>
            <a:ext cx="1492523" cy="1635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65B85F-9E48-0788-7BFC-6980B2C82051}"/>
              </a:ext>
            </a:extLst>
          </p:cNvPr>
          <p:cNvSpPr txBox="1"/>
          <p:nvPr/>
        </p:nvSpPr>
        <p:spPr>
          <a:xfrm>
            <a:off x="243411" y="559008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66B68-1AD0-9D93-7710-5A324068C129}"/>
              </a:ext>
            </a:extLst>
          </p:cNvPr>
          <p:cNvSpPr txBox="1"/>
          <p:nvPr/>
        </p:nvSpPr>
        <p:spPr>
          <a:xfrm>
            <a:off x="2212713" y="4291735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T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C57D08-DCA2-3D9E-B8E3-F3E95378DD39}"/>
              </a:ext>
            </a:extLst>
          </p:cNvPr>
          <p:cNvCxnSpPr>
            <a:cxnSpLocks/>
          </p:cNvCxnSpPr>
          <p:nvPr/>
        </p:nvCxnSpPr>
        <p:spPr>
          <a:xfrm flipV="1">
            <a:off x="700150" y="1872240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C07D201-D172-ACD2-9AA9-65D4A4C9BCAF}"/>
              </a:ext>
            </a:extLst>
          </p:cNvPr>
          <p:cNvSpPr/>
          <p:nvPr/>
        </p:nvSpPr>
        <p:spPr>
          <a:xfrm rot="16200000">
            <a:off x="1271620" y="2725233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AF1C0-FE35-0715-6950-600A4A5C33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3772" y="2819127"/>
            <a:ext cx="1462740" cy="1603987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7A78CE14-2166-F7E2-C083-D0E879050C7B}"/>
              </a:ext>
            </a:extLst>
          </p:cNvPr>
          <p:cNvSpPr/>
          <p:nvPr/>
        </p:nvSpPr>
        <p:spPr>
          <a:xfrm rot="16200000">
            <a:off x="26808" y="3463614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400B3D-22FB-1F7C-0687-62248439A348}"/>
              </a:ext>
            </a:extLst>
          </p:cNvPr>
          <p:cNvCxnSpPr>
            <a:cxnSpLocks/>
          </p:cNvCxnSpPr>
          <p:nvPr/>
        </p:nvCxnSpPr>
        <p:spPr>
          <a:xfrm flipV="1">
            <a:off x="773772" y="3985154"/>
            <a:ext cx="277945" cy="2538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935725-A4A1-1B6F-78B5-0D06821151E8}"/>
              </a:ext>
            </a:extLst>
          </p:cNvPr>
          <p:cNvSpPr txBox="1"/>
          <p:nvPr/>
        </p:nvSpPr>
        <p:spPr>
          <a:xfrm>
            <a:off x="317875" y="4349421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FF0000"/>
                </a:solidFill>
              </a:rPr>
              <a:t>S</a:t>
            </a:r>
            <a:endParaRPr lang="en-GB" sz="2400" b="1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3C3FE0-1A71-00B6-5965-BC695642D23A}"/>
              </a:ext>
            </a:extLst>
          </p:cNvPr>
          <p:cNvCxnSpPr>
            <a:cxnSpLocks/>
          </p:cNvCxnSpPr>
          <p:nvPr/>
        </p:nvCxnSpPr>
        <p:spPr>
          <a:xfrm>
            <a:off x="3534017" y="2844533"/>
            <a:ext cx="47726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4CF4C6-FBAC-41C1-B823-CCA5747697DF}"/>
              </a:ext>
            </a:extLst>
          </p:cNvPr>
          <p:cNvCxnSpPr>
            <a:cxnSpLocks/>
          </p:cNvCxnSpPr>
          <p:nvPr/>
        </p:nvCxnSpPr>
        <p:spPr>
          <a:xfrm flipV="1">
            <a:off x="6873473" y="1225421"/>
            <a:ext cx="0" cy="302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E9A759E-0082-A279-288A-BF17F61D2ECF}"/>
              </a:ext>
            </a:extLst>
          </p:cNvPr>
          <p:cNvSpPr txBox="1"/>
          <p:nvPr/>
        </p:nvSpPr>
        <p:spPr>
          <a:xfrm>
            <a:off x="5322302" y="2918599"/>
            <a:ext cx="130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6E00A5-4BA7-2DC2-2799-4D8B75BBA735}"/>
              </a:ext>
            </a:extLst>
          </p:cNvPr>
          <p:cNvCxnSpPr>
            <a:cxnSpLocks/>
          </p:cNvCxnSpPr>
          <p:nvPr/>
        </p:nvCxnSpPr>
        <p:spPr>
          <a:xfrm flipV="1">
            <a:off x="4930955" y="1304663"/>
            <a:ext cx="0" cy="304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2090B8-A5C8-E083-0630-53924C859E39}"/>
              </a:ext>
            </a:extLst>
          </p:cNvPr>
          <p:cNvSpPr txBox="1"/>
          <p:nvPr/>
        </p:nvSpPr>
        <p:spPr>
          <a:xfrm>
            <a:off x="7436412" y="2938420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04FF8-5D8D-B6EB-C276-C0CCB428AC3D}"/>
              </a:ext>
            </a:extLst>
          </p:cNvPr>
          <p:cNvSpPr txBox="1"/>
          <p:nvPr/>
        </p:nvSpPr>
        <p:spPr>
          <a:xfrm>
            <a:off x="3961754" y="2947259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5495A8-92B3-E726-7E52-429F2264021A}"/>
              </a:ext>
            </a:extLst>
          </p:cNvPr>
          <p:cNvSpPr txBox="1"/>
          <p:nvPr/>
        </p:nvSpPr>
        <p:spPr>
          <a:xfrm>
            <a:off x="5265213" y="2507185"/>
            <a:ext cx="151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0C4147-7FC4-C5BA-1148-09D846CB8234}"/>
              </a:ext>
            </a:extLst>
          </p:cNvPr>
          <p:cNvGrpSpPr/>
          <p:nvPr/>
        </p:nvGrpSpPr>
        <p:grpSpPr>
          <a:xfrm>
            <a:off x="3735458" y="3271326"/>
            <a:ext cx="1019564" cy="962670"/>
            <a:chOff x="9637776" y="1965960"/>
            <a:chExt cx="1469811" cy="1387792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64D7AAC-8B59-0464-74D2-B21113E1552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36DE24-EA85-36A3-6CC1-0AA924120B60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20B21C6-FEDA-3199-894B-8A3E9DCA201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D43B6DC-7AE9-AFEB-7B90-BBE522079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5E0A26-435B-4394-79C1-EBD9DEFAC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7C4378-E825-BDB2-D1BC-778464DD3D9E}"/>
              </a:ext>
            </a:extLst>
          </p:cNvPr>
          <p:cNvGrpSpPr/>
          <p:nvPr/>
        </p:nvGrpSpPr>
        <p:grpSpPr>
          <a:xfrm>
            <a:off x="5506122" y="3301742"/>
            <a:ext cx="948141" cy="948793"/>
            <a:chOff x="6898191" y="1965960"/>
            <a:chExt cx="1366847" cy="136778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4D974F-D435-3D21-76FB-A9AFE3A89421}"/>
                </a:ext>
              </a:extLst>
            </p:cNvPr>
            <p:cNvSpPr/>
            <p:nvPr/>
          </p:nvSpPr>
          <p:spPr>
            <a:xfrm>
              <a:off x="6898195" y="1965960"/>
              <a:ext cx="1366843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8F4A84-80D1-7864-8AB6-09EE7B4639E4}"/>
                </a:ext>
              </a:extLst>
            </p:cNvPr>
            <p:cNvSpPr/>
            <p:nvPr/>
          </p:nvSpPr>
          <p:spPr>
            <a:xfrm>
              <a:off x="6898191" y="3088262"/>
              <a:ext cx="1366847" cy="2454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8269201-4882-10AE-4A6E-07EC01E4485B}"/>
              </a:ext>
            </a:extLst>
          </p:cNvPr>
          <p:cNvSpPr txBox="1"/>
          <p:nvPr/>
        </p:nvSpPr>
        <p:spPr>
          <a:xfrm>
            <a:off x="7227042" y="3598284"/>
            <a:ext cx="989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7C359E-23E8-8A31-5F6B-55C74D25A4B6}"/>
              </a:ext>
            </a:extLst>
          </p:cNvPr>
          <p:cNvCxnSpPr>
            <a:cxnSpLocks/>
          </p:cNvCxnSpPr>
          <p:nvPr/>
        </p:nvCxnSpPr>
        <p:spPr>
          <a:xfrm>
            <a:off x="583526" y="829335"/>
            <a:ext cx="329218" cy="2889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68D6229-6F42-5F32-B199-0F1AF1E5FA88}"/>
              </a:ext>
            </a:extLst>
          </p:cNvPr>
          <p:cNvSpPr txBox="1"/>
          <p:nvPr/>
        </p:nvSpPr>
        <p:spPr>
          <a:xfrm>
            <a:off x="329833" y="2037918"/>
            <a:ext cx="303931" cy="3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165F61E-2FF2-2E21-8B20-87E6B2D39BF6}"/>
              </a:ext>
            </a:extLst>
          </p:cNvPr>
          <p:cNvSpPr/>
          <p:nvPr/>
        </p:nvSpPr>
        <p:spPr>
          <a:xfrm rot="9000000" flipV="1">
            <a:off x="518587" y="2494830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7115D925-1AE3-F9AE-90E4-80DDA87B3E02}"/>
              </a:ext>
            </a:extLst>
          </p:cNvPr>
          <p:cNvSpPr/>
          <p:nvPr/>
        </p:nvSpPr>
        <p:spPr>
          <a:xfrm rot="16200000" flipV="1">
            <a:off x="1031721" y="3225751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9D3A4FD-EB9C-1FEA-0139-F066AE611CC6}"/>
              </a:ext>
            </a:extLst>
          </p:cNvPr>
          <p:cNvCxnSpPr>
            <a:cxnSpLocks/>
          </p:cNvCxnSpPr>
          <p:nvPr/>
        </p:nvCxnSpPr>
        <p:spPr>
          <a:xfrm flipH="1" flipV="1">
            <a:off x="1928819" y="4233995"/>
            <a:ext cx="245749" cy="1891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C5AFD1-5E4A-FCE7-230D-4420718D84F8}"/>
              </a:ext>
            </a:extLst>
          </p:cNvPr>
          <p:cNvGrpSpPr/>
          <p:nvPr/>
        </p:nvGrpSpPr>
        <p:grpSpPr>
          <a:xfrm rot="5400000">
            <a:off x="5439245" y="1403878"/>
            <a:ext cx="1082547" cy="948793"/>
            <a:chOff x="9690394" y="4382344"/>
            <a:chExt cx="1412666" cy="13677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B01509D-2172-8865-1ECE-C72D48FA76FE}"/>
                </a:ext>
              </a:extLst>
            </p:cNvPr>
            <p:cNvSpPr/>
            <p:nvPr/>
          </p:nvSpPr>
          <p:spPr>
            <a:xfrm>
              <a:off x="9690394" y="4382344"/>
              <a:ext cx="1412665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A31DB4-B9CF-EAA9-3BF4-2B4C04AEB194}"/>
                </a:ext>
              </a:extLst>
            </p:cNvPr>
            <p:cNvSpPr/>
            <p:nvPr/>
          </p:nvSpPr>
          <p:spPr>
            <a:xfrm>
              <a:off x="10539114" y="4382344"/>
              <a:ext cx="563946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C94404A-1C6C-D3A3-62E2-BFE78087C9CC}"/>
              </a:ext>
            </a:extLst>
          </p:cNvPr>
          <p:cNvSpPr txBox="1"/>
          <p:nvPr/>
        </p:nvSpPr>
        <p:spPr>
          <a:xfrm>
            <a:off x="148385" y="89790"/>
            <a:ext cx="453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u="sng" dirty="0"/>
              <a:t>Third-angle projection</a:t>
            </a:r>
            <a:r>
              <a:rPr lang="en-SG" sz="1200" u="sng" dirty="0"/>
              <a:t>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F28144-210C-9620-8C71-687B5E295685}"/>
              </a:ext>
            </a:extLst>
          </p:cNvPr>
          <p:cNvSpPr txBox="1"/>
          <p:nvPr/>
        </p:nvSpPr>
        <p:spPr>
          <a:xfrm>
            <a:off x="2170545" y="624064"/>
            <a:ext cx="27019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 dirty="0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The elevation view of the question has changed.</a:t>
            </a:r>
            <a:endParaRPr lang="en-GB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F75D7D-2DC6-0F9F-5B3C-3FD30E3F8F20}"/>
              </a:ext>
            </a:extLst>
          </p:cNvPr>
          <p:cNvSpPr txBox="1"/>
          <p:nvPr/>
        </p:nvSpPr>
        <p:spPr>
          <a:xfrm>
            <a:off x="4643052" y="261078"/>
            <a:ext cx="4660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u="sng"/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The final drawings are the same as Variation 1.</a:t>
            </a:r>
            <a:endParaRPr lang="en-GB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D9F8-DEB5-A6A2-9ECE-AED2EECA0420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4</a:t>
            </a:r>
          </a:p>
        </p:txBody>
      </p:sp>
    </p:spTree>
    <p:extLst>
      <p:ext uri="{BB962C8B-B14F-4D97-AF65-F5344CB8AC3E}">
        <p14:creationId xmlns:p14="http://schemas.microsoft.com/office/powerpoint/2010/main" val="645861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D1086-CE4B-E0E6-22A4-24C826D5D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dinosaur&#10;&#10;AI-generated content may be incorrect.">
            <a:extLst>
              <a:ext uri="{FF2B5EF4-FFF2-40B4-BE49-F238E27FC236}">
                <a16:creationId xmlns:a16="http://schemas.microsoft.com/office/drawing/2014/main" id="{A601768E-0604-DB1C-E616-D605D7CA6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9" y="556907"/>
            <a:ext cx="4038281" cy="4038281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85129883-94CE-769B-9249-427E606C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70" b="24935"/>
          <a:stretch>
            <a:fillRect/>
          </a:stretch>
        </p:blipFill>
        <p:spPr>
          <a:xfrm>
            <a:off x="5233109" y="796588"/>
            <a:ext cx="2588096" cy="3550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9B461B-4418-583F-E9AA-8D65C4AA4E65}"/>
              </a:ext>
            </a:extLst>
          </p:cNvPr>
          <p:cNvSpPr txBox="1"/>
          <p:nvPr/>
        </p:nvSpPr>
        <p:spPr>
          <a:xfrm>
            <a:off x="148385" y="8979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SCAN TO DOWNLOAD THE SLIDES</a:t>
            </a:r>
            <a:endParaRPr lang="en-SG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0E5718-5AB1-BFCD-B75F-9A824CF069DC}"/>
              </a:ext>
            </a:extLst>
          </p:cNvPr>
          <p:cNvCxnSpPr/>
          <p:nvPr/>
        </p:nvCxnSpPr>
        <p:spPr>
          <a:xfrm flipH="1">
            <a:off x="7621703" y="2973077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9AAF95-69BB-C052-4676-42AC8898DC8C}"/>
              </a:ext>
            </a:extLst>
          </p:cNvPr>
          <p:cNvCxnSpPr/>
          <p:nvPr/>
        </p:nvCxnSpPr>
        <p:spPr>
          <a:xfrm flipH="1">
            <a:off x="6562882" y="3613796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46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D1AAE-90CB-3C51-5B9E-18BE87039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36F720-AB40-BA1D-A4CC-2AB74E570AAF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6BA53-8435-10E9-66F0-C9525E17A7B1}"/>
              </a:ext>
            </a:extLst>
          </p:cNvPr>
          <p:cNvSpPr txBox="1"/>
          <p:nvPr/>
        </p:nvSpPr>
        <p:spPr>
          <a:xfrm>
            <a:off x="317634" y="835119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altLang="zh-CN" dirty="0"/>
              <a:t>irst Quadrant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F19F5-97DC-48D6-2663-3351A391AB66}"/>
              </a:ext>
            </a:extLst>
          </p:cNvPr>
          <p:cNvSpPr txBox="1"/>
          <p:nvPr/>
        </p:nvSpPr>
        <p:spPr>
          <a:xfrm>
            <a:off x="2083048" y="835119"/>
            <a:ext cx="7012825" cy="74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Plan is always below elevation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roject the view at the back of project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25896-7A30-7301-EA5B-856D866034B4}"/>
              </a:ext>
            </a:extLst>
          </p:cNvPr>
          <p:cNvSpPr txBox="1"/>
          <p:nvPr/>
        </p:nvSpPr>
        <p:spPr>
          <a:xfrm>
            <a:off x="317634" y="1846351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altLang="zh-CN" dirty="0"/>
              <a:t>hird Quadrant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F156C-DE0B-70BD-CF35-784E18A2F856}"/>
              </a:ext>
            </a:extLst>
          </p:cNvPr>
          <p:cNvSpPr txBox="1"/>
          <p:nvPr/>
        </p:nvSpPr>
        <p:spPr>
          <a:xfrm>
            <a:off x="2083048" y="1706272"/>
            <a:ext cx="70128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Plan is always above 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roject the view in front of the object plane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48998-BAFE-7530-1B68-F3536BEA9BD6}"/>
              </a:ext>
            </a:extLst>
          </p:cNvPr>
          <p:cNvSpPr txBox="1"/>
          <p:nvPr/>
        </p:nvSpPr>
        <p:spPr>
          <a:xfrm>
            <a:off x="317634" y="2685195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 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33C10-470C-5223-A4A5-AF90DD5C52C2}"/>
              </a:ext>
            </a:extLst>
          </p:cNvPr>
          <p:cNvSpPr txBox="1"/>
          <p:nvPr/>
        </p:nvSpPr>
        <p:spPr>
          <a:xfrm>
            <a:off x="2083046" y="2685195"/>
            <a:ext cx="701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Elevation View (first to draw)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A0F8F-E216-68C6-232C-E1816A3FC75E}"/>
              </a:ext>
            </a:extLst>
          </p:cNvPr>
          <p:cNvSpPr txBox="1"/>
          <p:nvPr/>
        </p:nvSpPr>
        <p:spPr>
          <a:xfrm>
            <a:off x="317636" y="3242521"/>
            <a:ext cx="20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 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2364A7-1DC8-A7A7-74ED-0527536401E2}"/>
              </a:ext>
            </a:extLst>
          </p:cNvPr>
          <p:cNvSpPr txBox="1"/>
          <p:nvPr/>
        </p:nvSpPr>
        <p:spPr>
          <a:xfrm>
            <a:off x="2083048" y="3242521"/>
            <a:ext cx="445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End of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92C83-5A0D-B51B-65B6-D4347647B96F}"/>
              </a:ext>
            </a:extLst>
          </p:cNvPr>
          <p:cNvSpPr txBox="1"/>
          <p:nvPr/>
        </p:nvSpPr>
        <p:spPr>
          <a:xfrm>
            <a:off x="281166" y="3851124"/>
            <a:ext cx="8129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Distance from Horizontal &amp; Vertical Plan must be equal </a:t>
            </a:r>
            <a:r>
              <a:rPr lang="en-US" dirty="0">
                <a:solidFill>
                  <a:srgbClr val="FF0000"/>
                </a:solidFill>
              </a:rPr>
              <a:t>for projecting points, lines &amp;surface measurements</a:t>
            </a:r>
            <a:r>
              <a:rPr lang="en-US" dirty="0"/>
              <a:t> from one view to another 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8D9F5-4B74-0C0F-6D9E-6AE1E0EF6C7C}"/>
              </a:ext>
            </a:extLst>
          </p:cNvPr>
          <p:cNvSpPr txBox="1"/>
          <p:nvPr/>
        </p:nvSpPr>
        <p:spPr>
          <a:xfrm>
            <a:off x="281166" y="4493024"/>
            <a:ext cx="550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https://www.youtube.com/watch?v=heIobpUVZqc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4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0E8BCB-BE71-5DA3-9DD8-84BF1C745E37}"/>
              </a:ext>
            </a:extLst>
          </p:cNvPr>
          <p:cNvSpPr txBox="1"/>
          <p:nvPr/>
        </p:nvSpPr>
        <p:spPr>
          <a:xfrm>
            <a:off x="317634" y="168441"/>
            <a:ext cx="444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Instructor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1E834-D94B-B7B3-3639-55CD79214D40}"/>
              </a:ext>
            </a:extLst>
          </p:cNvPr>
          <p:cNvSpPr txBox="1"/>
          <p:nvPr/>
        </p:nvSpPr>
        <p:spPr>
          <a:xfrm>
            <a:off x="582329" y="839251"/>
            <a:ext cx="6626993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NAME: CUI SHUAIWEN (SHAUN)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EMAIL: </a:t>
            </a:r>
            <a:r>
              <a:rPr lang="en-US" sz="2800" dirty="0">
                <a:hlinkClick r:id="rId2"/>
              </a:rPr>
              <a:t>SHUAIWEN001@e.ntu.edu.sg</a:t>
            </a:r>
            <a:endParaRPr lang="en-US" sz="28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TEL: 83071903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18EB4-2191-FB49-EE5D-76A759BD3C22}"/>
              </a:ext>
            </a:extLst>
          </p:cNvPr>
          <p:cNvSpPr txBox="1"/>
          <p:nvPr/>
        </p:nvSpPr>
        <p:spPr>
          <a:xfrm>
            <a:off x="620829" y="3821230"/>
            <a:ext cx="6352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Any questions? Feel free to reach out!</a:t>
            </a:r>
          </a:p>
        </p:txBody>
      </p:sp>
    </p:spTree>
    <p:extLst>
      <p:ext uri="{BB962C8B-B14F-4D97-AF65-F5344CB8AC3E}">
        <p14:creationId xmlns:p14="http://schemas.microsoft.com/office/powerpoint/2010/main" val="3080595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3BB14-3040-1EE3-22D7-BAABECBF8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44BD90-21C7-72BC-330F-BD9969AEC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81" y="691661"/>
            <a:ext cx="3949037" cy="4055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650FF-466B-93CD-EA5F-418EDC2BA2E1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63889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F608-D302-8513-6306-E5E7E4DDA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BC3A0-2B36-47B2-F7C2-6B2DAB24C5B0}"/>
              </a:ext>
            </a:extLst>
          </p:cNvPr>
          <p:cNvSpPr txBox="1"/>
          <p:nvPr/>
        </p:nvSpPr>
        <p:spPr>
          <a:xfrm>
            <a:off x="317634" y="168441"/>
            <a:ext cx="811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42DC2-361B-DF45-341F-D86291606981}"/>
              </a:ext>
            </a:extLst>
          </p:cNvPr>
          <p:cNvSpPr txBox="1"/>
          <p:nvPr/>
        </p:nvSpPr>
        <p:spPr>
          <a:xfrm>
            <a:off x="1613365" y="1989925"/>
            <a:ext cx="6333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Very Import, Please Pay Close Attention!</a:t>
            </a:r>
          </a:p>
        </p:txBody>
      </p:sp>
    </p:spTree>
    <p:extLst>
      <p:ext uri="{BB962C8B-B14F-4D97-AF65-F5344CB8AC3E}">
        <p14:creationId xmlns:p14="http://schemas.microsoft.com/office/powerpoint/2010/main" val="1444261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23862-188E-9C64-5116-B2D6C348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421312-0961-EE01-7BE7-66644AB43AD0}"/>
              </a:ext>
            </a:extLst>
          </p:cNvPr>
          <p:cNvGrpSpPr/>
          <p:nvPr/>
        </p:nvGrpSpPr>
        <p:grpSpPr>
          <a:xfrm>
            <a:off x="2513643" y="120068"/>
            <a:ext cx="4012232" cy="4633559"/>
            <a:chOff x="1762866" y="-646885"/>
            <a:chExt cx="5574078" cy="64372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80EAAE-BAA6-A2B2-4B66-008C75371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837651" y="3026502"/>
              <a:ext cx="2108697" cy="2312320"/>
            </a:xfrm>
            <a:prstGeom prst="rect">
              <a:avLst/>
            </a:prstGeom>
          </p:spPr>
        </p:pic>
        <p:sp>
          <p:nvSpPr>
            <p:cNvPr id="6" name="Speech Bubble: Rectangle 52">
              <a:extLst>
                <a:ext uri="{FF2B5EF4-FFF2-40B4-BE49-F238E27FC236}">
                  <a16:creationId xmlns:a16="http://schemas.microsoft.com/office/drawing/2014/main" id="{5F51AF46-93A5-F808-20DF-77DD3B10FC34}"/>
                </a:ext>
              </a:extLst>
            </p:cNvPr>
            <p:cNvSpPr/>
            <p:nvPr/>
          </p:nvSpPr>
          <p:spPr>
            <a:xfrm>
              <a:off x="1762866" y="3748926"/>
              <a:ext cx="1274770" cy="602638"/>
            </a:xfrm>
            <a:prstGeom prst="wedgeRectCallout">
              <a:avLst>
                <a:gd name="adj1" fmla="val 63753"/>
                <a:gd name="adj2" fmla="val -39015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Third Angle Projection</a:t>
              </a:r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3FA7D153-A11D-19A6-4216-F700DA63D0ED}"/>
                </a:ext>
              </a:extLst>
            </p:cNvPr>
            <p:cNvSpPr/>
            <p:nvPr/>
          </p:nvSpPr>
          <p:spPr>
            <a:xfrm rot="16200000">
              <a:off x="2700133" y="702011"/>
              <a:ext cx="5985707" cy="3287915"/>
            </a:xfrm>
            <a:prstGeom prst="parallelogram">
              <a:avLst>
                <a:gd name="adj" fmla="val 50708"/>
              </a:avLst>
            </a:prstGeom>
            <a:solidFill>
              <a:srgbClr val="4EA72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1D60B3C-4497-9565-FBC7-2E55B6F1D3A5}"/>
                </a:ext>
              </a:extLst>
            </p:cNvPr>
            <p:cNvSpPr/>
            <p:nvPr/>
          </p:nvSpPr>
          <p:spPr>
            <a:xfrm rot="16200000" flipV="1">
              <a:off x="2788887" y="2907242"/>
              <a:ext cx="3480279" cy="2286007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F11FFC6-0C89-ABE7-FADF-816D9FE01785}"/>
                </a:ext>
              </a:extLst>
            </p:cNvPr>
            <p:cNvSpPr/>
            <p:nvPr/>
          </p:nvSpPr>
          <p:spPr>
            <a:xfrm rot="9000000" flipV="1">
              <a:off x="2349326" y="1372596"/>
              <a:ext cx="4486946" cy="3248970"/>
            </a:xfrm>
            <a:prstGeom prst="parallelogram">
              <a:avLst>
                <a:gd name="adj" fmla="val 58457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32B998C-D7A5-91AC-3978-74370DC049A7}"/>
                </a:ext>
              </a:extLst>
            </p:cNvPr>
            <p:cNvSpPr/>
            <p:nvPr/>
          </p:nvSpPr>
          <p:spPr>
            <a:xfrm rot="16200000" flipV="1">
              <a:off x="2827948" y="757290"/>
              <a:ext cx="3411685" cy="2276476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Speech Bubble: Rectangle 51">
              <a:extLst>
                <a:ext uri="{FF2B5EF4-FFF2-40B4-BE49-F238E27FC236}">
                  <a16:creationId xmlns:a16="http://schemas.microsoft.com/office/drawing/2014/main" id="{3B7278A9-DB4A-DFCB-7E3E-BCE14812321D}"/>
                </a:ext>
              </a:extLst>
            </p:cNvPr>
            <p:cNvSpPr/>
            <p:nvPr/>
          </p:nvSpPr>
          <p:spPr>
            <a:xfrm>
              <a:off x="5955162" y="1594209"/>
              <a:ext cx="1274770" cy="602638"/>
            </a:xfrm>
            <a:prstGeom prst="wedgeRectCallout">
              <a:avLst>
                <a:gd name="adj1" fmla="val -38878"/>
                <a:gd name="adj2" fmla="val 71591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First Angle Projection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32778E-1C9C-3557-46F7-4A6EA3BF0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4238408" y="1452876"/>
              <a:ext cx="2108697" cy="23123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F4E61C-2DC8-D7D8-5575-B251755ED934}"/>
              </a:ext>
            </a:extLst>
          </p:cNvPr>
          <p:cNvSpPr txBox="1"/>
          <p:nvPr/>
        </p:nvSpPr>
        <p:spPr>
          <a:xfrm>
            <a:off x="317634" y="168441"/>
            <a:ext cx="811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 </a:t>
            </a:r>
            <a:r>
              <a:rPr lang="en-US" altLang="zh-CN" sz="2800" b="1" dirty="0">
                <a:solidFill>
                  <a:srgbClr val="FF0000"/>
                </a:solidFill>
              </a:rPr>
              <a:t>– Recap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CA0F0-F205-4F2D-4D1E-DB10E5E70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7078B9-99D0-A4B7-4DCA-F901AFBFD1F8}"/>
              </a:ext>
            </a:extLst>
          </p:cNvPr>
          <p:cNvSpPr txBox="1"/>
          <p:nvPr/>
        </p:nvSpPr>
        <p:spPr>
          <a:xfrm>
            <a:off x="317634" y="168441"/>
            <a:ext cx="811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 </a:t>
            </a:r>
            <a:r>
              <a:rPr lang="en-US" altLang="zh-CN" sz="2800" b="1" dirty="0">
                <a:solidFill>
                  <a:srgbClr val="FF0000"/>
                </a:solidFill>
              </a:rPr>
              <a:t>– Terms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E56925-9907-7DC2-4C2A-38F2E85D4B7A}"/>
              </a:ext>
            </a:extLst>
          </p:cNvPr>
          <p:cNvSpPr txBox="1"/>
          <p:nvPr/>
        </p:nvSpPr>
        <p:spPr>
          <a:xfrm>
            <a:off x="571500" y="1113204"/>
            <a:ext cx="77419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First (P</a:t>
            </a:r>
            <a:r>
              <a:rPr lang="en-US" altLang="zh-CN" sz="2400" b="1" dirty="0"/>
              <a:t>rimary</a:t>
            </a:r>
            <a:r>
              <a:rPr lang="en-US" sz="2400" b="1" dirty="0"/>
              <a:t>) Auxiliary Projection:</a:t>
            </a:r>
            <a:r>
              <a:rPr lang="en-US" sz="2400" dirty="0"/>
              <a:t> A view projected onto a plane that is perpendicular to one principal view, used to show an inclined surface in its true size and shape.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F2959A-CB76-6565-B574-AF8536BF45BE}"/>
              </a:ext>
            </a:extLst>
          </p:cNvPr>
          <p:cNvSpPr txBox="1"/>
          <p:nvPr/>
        </p:nvSpPr>
        <p:spPr>
          <a:xfrm>
            <a:off x="571500" y="2658876"/>
            <a:ext cx="79324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First / P</a:t>
            </a:r>
            <a:r>
              <a:rPr lang="en-US" altLang="zh-CN" sz="2400" b="1" dirty="0"/>
              <a:t>rimary:</a:t>
            </a:r>
            <a:br>
              <a:rPr lang="en-US" sz="2400" dirty="0"/>
            </a:br>
            <a:r>
              <a:rPr lang="en-US" sz="2400" dirty="0"/>
              <a:t>The projection obtained by </a:t>
            </a:r>
            <a:r>
              <a:rPr lang="en-US" sz="2400" b="1" dirty="0">
                <a:solidFill>
                  <a:srgbClr val="FF0000"/>
                </a:solidFill>
              </a:rPr>
              <a:t>rotating once </a:t>
            </a:r>
            <a:r>
              <a:rPr lang="en-US" sz="2400" dirty="0"/>
              <a:t>from a principal view (front, top, or side).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altLang="zh-CN" sz="2400" b="1" dirty="0">
                <a:solidFill>
                  <a:srgbClr val="FF0000"/>
                </a:solidFill>
              </a:rPr>
              <a:t>ot</a:t>
            </a:r>
            <a:r>
              <a:rPr lang="en-US" altLang="zh-CN" sz="2400" dirty="0"/>
              <a:t> First Quadrant.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7683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314B0-58FC-076E-E1AC-B2C806632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E78F3D-4F3C-FCE2-BFE0-19756033B990}"/>
              </a:ext>
            </a:extLst>
          </p:cNvPr>
          <p:cNvSpPr txBox="1"/>
          <p:nvPr/>
        </p:nvSpPr>
        <p:spPr>
          <a:xfrm>
            <a:off x="317634" y="168441"/>
            <a:ext cx="811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 </a:t>
            </a:r>
            <a:r>
              <a:rPr lang="en-US" altLang="zh-CN" sz="2800" b="1" dirty="0">
                <a:solidFill>
                  <a:srgbClr val="FF0000"/>
                </a:solidFill>
              </a:rPr>
              <a:t>– Auxiliary Plan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A diagram of a geometrical figure&#10;&#10;AI-generated content may be incorrect.">
            <a:extLst>
              <a:ext uri="{FF2B5EF4-FFF2-40B4-BE49-F238E27FC236}">
                <a16:creationId xmlns:a16="http://schemas.microsoft.com/office/drawing/2014/main" id="{CC1AAA08-D7D7-A0EA-4117-46025172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6" y="816495"/>
            <a:ext cx="5364476" cy="37792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EF4576-864C-DCAA-6A10-D63E153E3667}"/>
              </a:ext>
            </a:extLst>
          </p:cNvPr>
          <p:cNvSpPr txBox="1"/>
          <p:nvPr/>
        </p:nvSpPr>
        <p:spPr>
          <a:xfrm>
            <a:off x="5620446" y="712854"/>
            <a:ext cx="3729411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Some Kind of Plan: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 – More Like Plan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 – Perpendicular to Elevation View</a:t>
            </a:r>
          </a:p>
        </p:txBody>
      </p:sp>
    </p:spTree>
    <p:extLst>
      <p:ext uri="{BB962C8B-B14F-4D97-AF65-F5344CB8AC3E}">
        <p14:creationId xmlns:p14="http://schemas.microsoft.com/office/powerpoint/2010/main" val="3779232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DF533-266C-DA02-0A6C-7C3BBEC6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ep&#10;&#10;AI-generated content may be incorrect.">
            <a:extLst>
              <a:ext uri="{FF2B5EF4-FFF2-40B4-BE49-F238E27FC236}">
                <a16:creationId xmlns:a16="http://schemas.microsoft.com/office/drawing/2014/main" id="{0E7AD2AC-E5F6-2B54-319D-C466F1C0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22" y="430077"/>
            <a:ext cx="6059592" cy="42833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1BC983-CEB1-62FF-0600-4E0F2FD4C234}"/>
              </a:ext>
            </a:extLst>
          </p:cNvPr>
          <p:cNvSpPr/>
          <p:nvPr/>
        </p:nvSpPr>
        <p:spPr>
          <a:xfrm>
            <a:off x="5639651" y="636862"/>
            <a:ext cx="823386" cy="250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2576713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0DD0A-9F67-9A2D-587C-2491444D2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E36BCA-7263-4043-546F-4FEBEBF17082}"/>
              </a:ext>
            </a:extLst>
          </p:cNvPr>
          <p:cNvSpPr txBox="1"/>
          <p:nvPr/>
        </p:nvSpPr>
        <p:spPr>
          <a:xfrm>
            <a:off x="317633" y="168441"/>
            <a:ext cx="792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r>
              <a:rPr lang="en-US" altLang="zh-CN" sz="2800" b="1" dirty="0">
                <a:solidFill>
                  <a:srgbClr val="FF0000"/>
                </a:solidFill>
              </a:rPr>
              <a:t> – Auxiliary Elevation</a:t>
            </a:r>
            <a:endParaRPr lang="en-US" sz="2800" b="1" dirty="0"/>
          </a:p>
        </p:txBody>
      </p:sp>
      <p:pic>
        <p:nvPicPr>
          <p:cNvPr id="5" name="Picture 4" descr="A diagram of a hexagon and hexagon&#10;&#10;AI-generated content may be incorrect.">
            <a:extLst>
              <a:ext uri="{FF2B5EF4-FFF2-40B4-BE49-F238E27FC236}">
                <a16:creationId xmlns:a16="http://schemas.microsoft.com/office/drawing/2014/main" id="{FF361FA9-8E15-C994-23B1-D3D52C76A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12" y="649301"/>
            <a:ext cx="5514381" cy="39035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608059-8C49-266A-AA3F-1C8E17A949D4}"/>
              </a:ext>
            </a:extLst>
          </p:cNvPr>
          <p:cNvSpPr txBox="1"/>
          <p:nvPr/>
        </p:nvSpPr>
        <p:spPr>
          <a:xfrm>
            <a:off x="5730557" y="712854"/>
            <a:ext cx="3729411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Some Kind of Elevation: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 – More Like Elevation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 – Perpendicular to Plan View</a:t>
            </a:r>
          </a:p>
        </p:txBody>
      </p:sp>
    </p:spTree>
    <p:extLst>
      <p:ext uri="{BB962C8B-B14F-4D97-AF65-F5344CB8AC3E}">
        <p14:creationId xmlns:p14="http://schemas.microsoft.com/office/powerpoint/2010/main" val="3817903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F3835-C99A-6EFA-6B0E-3231F240F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ectangular object&#10;&#10;AI-generated content may be incorrect.">
            <a:extLst>
              <a:ext uri="{FF2B5EF4-FFF2-40B4-BE49-F238E27FC236}">
                <a16:creationId xmlns:a16="http://schemas.microsoft.com/office/drawing/2014/main" id="{1CA90B0D-4084-7E88-7898-529BA09C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37" y="691661"/>
            <a:ext cx="5707022" cy="40131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EBE0F-7E32-D2DB-BF4E-14BC13C68920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79089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4D3FF-E520-1CC2-2726-736D62D3A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FD592E-771A-AC69-9989-9BBAC7A27184}"/>
              </a:ext>
            </a:extLst>
          </p:cNvPr>
          <p:cNvSpPr txBox="1"/>
          <p:nvPr/>
        </p:nvSpPr>
        <p:spPr>
          <a:xfrm>
            <a:off x="317634" y="168441"/>
            <a:ext cx="788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5 – A</a:t>
            </a:r>
            <a:r>
              <a:rPr lang="en-US" altLang="zh-CN" sz="2800" b="1" dirty="0"/>
              <a:t>uxiliary</a:t>
            </a:r>
            <a:r>
              <a:rPr lang="en-US" sz="2800" b="1" dirty="0"/>
              <a:t>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CAE65-D048-542A-426C-005BD3F3D984}"/>
              </a:ext>
            </a:extLst>
          </p:cNvPr>
          <p:cNvSpPr txBox="1"/>
          <p:nvPr/>
        </p:nvSpPr>
        <p:spPr>
          <a:xfrm>
            <a:off x="790074" y="1634252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First Quadrant (Angle)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1791F-EB00-FA47-BAF1-C765EF72DEDE}"/>
              </a:ext>
            </a:extLst>
          </p:cNvPr>
          <p:cNvSpPr txBox="1"/>
          <p:nvPr/>
        </p:nvSpPr>
        <p:spPr>
          <a:xfrm>
            <a:off x="790074" y="3201977"/>
            <a:ext cx="311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Third Quadrant (Angle)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7CD61-FCBE-8BEC-BA45-DF14807A7183}"/>
              </a:ext>
            </a:extLst>
          </p:cNvPr>
          <p:cNvSpPr txBox="1"/>
          <p:nvPr/>
        </p:nvSpPr>
        <p:spPr>
          <a:xfrm>
            <a:off x="5788794" y="1634252"/>
            <a:ext cx="271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</a:rPr>
              <a:t>uxiliary Plan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CC400-5550-1B1E-94D1-DAA8264490B7}"/>
              </a:ext>
            </a:extLst>
          </p:cNvPr>
          <p:cNvSpPr txBox="1"/>
          <p:nvPr/>
        </p:nvSpPr>
        <p:spPr>
          <a:xfrm>
            <a:off x="5788794" y="3201977"/>
            <a:ext cx="271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</a:rPr>
              <a:t>uxiliary Elevation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820D8-D843-A4E1-DAB2-0AAA380EB257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3906654" y="1865085"/>
            <a:ext cx="1882140" cy="156772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040EEA-9DC5-4AF2-2049-C2896120C488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906654" y="1865085"/>
            <a:ext cx="188214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A704E3-B687-2E64-561E-5F6D5A0662E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906654" y="1865085"/>
            <a:ext cx="1882140" cy="156772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00B794-D15C-4F46-E425-C5B6CE1A18B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906654" y="3432810"/>
            <a:ext cx="188214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FD7DB53-A66D-D73F-DF1B-2CFE06E0C534}"/>
              </a:ext>
            </a:extLst>
          </p:cNvPr>
          <p:cNvSpPr/>
          <p:nvPr/>
        </p:nvSpPr>
        <p:spPr>
          <a:xfrm>
            <a:off x="439554" y="1097280"/>
            <a:ext cx="3520441" cy="1463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0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AF610-F94F-05B8-8B33-400A869E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cylinder and a cylinder&#10;&#10;AI-generated content may be incorrect.">
            <a:extLst>
              <a:ext uri="{FF2B5EF4-FFF2-40B4-BE49-F238E27FC236}">
                <a16:creationId xmlns:a16="http://schemas.microsoft.com/office/drawing/2014/main" id="{F5FC1B21-0F48-6CBC-4725-AA87B69A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8" y="61301"/>
            <a:ext cx="3351749" cy="4770588"/>
          </a:xfrm>
          <a:prstGeom prst="rect">
            <a:avLst/>
          </a:prstGeom>
        </p:spPr>
      </p:pic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6A5F8B8-84E3-8B30-A25B-8FD4BBADEC27}"/>
              </a:ext>
            </a:extLst>
          </p:cNvPr>
          <p:cNvSpPr/>
          <p:nvPr/>
        </p:nvSpPr>
        <p:spPr>
          <a:xfrm rot="16200000">
            <a:off x="6812330" y="471141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F5ACB3E5-E31C-72A0-09F7-E7EA3CDD9B59}"/>
              </a:ext>
            </a:extLst>
          </p:cNvPr>
          <p:cNvSpPr/>
          <p:nvPr/>
        </p:nvSpPr>
        <p:spPr>
          <a:xfrm rot="9000000" flipV="1">
            <a:off x="6038017" y="1449540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95EFA29B-029B-A96A-879D-F34CB63687C7}"/>
              </a:ext>
            </a:extLst>
          </p:cNvPr>
          <p:cNvSpPr/>
          <p:nvPr/>
        </p:nvSpPr>
        <p:spPr>
          <a:xfrm rot="16200000" flipV="1">
            <a:off x="5594062" y="402187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0B706204-AFCE-12C1-850B-4D902F3A5436}"/>
              </a:ext>
            </a:extLst>
          </p:cNvPr>
          <p:cNvSpPr/>
          <p:nvPr/>
        </p:nvSpPr>
        <p:spPr>
          <a:xfrm rot="16200000">
            <a:off x="5526480" y="1213259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FBEB899-AB7E-F28D-D19B-2646623B769C}"/>
              </a:ext>
            </a:extLst>
          </p:cNvPr>
          <p:cNvGrpSpPr/>
          <p:nvPr/>
        </p:nvGrpSpPr>
        <p:grpSpPr>
          <a:xfrm>
            <a:off x="5937890" y="844408"/>
            <a:ext cx="1554485" cy="1262868"/>
            <a:chOff x="5249872" y="896296"/>
            <a:chExt cx="1554485" cy="126286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1035E3-5CCF-9CC0-9DCD-8C502704F339}"/>
                </a:ext>
              </a:extLst>
            </p:cNvPr>
            <p:cNvCxnSpPr>
              <a:cxnSpLocks/>
            </p:cNvCxnSpPr>
            <p:nvPr/>
          </p:nvCxnSpPr>
          <p:spPr>
            <a:xfrm>
              <a:off x="5949445" y="1673514"/>
              <a:ext cx="854912" cy="485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96DAA58-E76B-5105-012C-63F671EA5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2" y="896296"/>
              <a:ext cx="854912" cy="485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E96EEE-63DB-265F-E902-81C1108C7794}"/>
                </a:ext>
              </a:extLst>
            </p:cNvPr>
            <p:cNvCxnSpPr>
              <a:cxnSpLocks/>
            </p:cNvCxnSpPr>
            <p:nvPr/>
          </p:nvCxnSpPr>
          <p:spPr>
            <a:xfrm>
              <a:off x="6104784" y="1381946"/>
              <a:ext cx="699573" cy="7772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354A35-D5A1-4322-E4D1-9A13F884DF12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83" y="921085"/>
              <a:ext cx="676762" cy="75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55ED08A8-0E29-FA1D-BB5A-C4E84457D37F}"/>
              </a:ext>
            </a:extLst>
          </p:cNvPr>
          <p:cNvSpPr/>
          <p:nvPr/>
        </p:nvSpPr>
        <p:spPr>
          <a:xfrm>
            <a:off x="5606789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5BC3D2-CC77-BCF8-84A9-FCCD5108F670}"/>
              </a:ext>
            </a:extLst>
          </p:cNvPr>
          <p:cNvSpPr/>
          <p:nvPr/>
        </p:nvSpPr>
        <p:spPr>
          <a:xfrm>
            <a:off x="6683962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2A1F161-E642-A39A-7BDA-DDD9DC696596}"/>
              </a:ext>
            </a:extLst>
          </p:cNvPr>
          <p:cNvSpPr/>
          <p:nvPr/>
        </p:nvSpPr>
        <p:spPr>
          <a:xfrm>
            <a:off x="7761135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2DE1C2-5285-2C62-2E50-077DCC5503D4}"/>
              </a:ext>
            </a:extLst>
          </p:cNvPr>
          <p:cNvSpPr/>
          <p:nvPr/>
        </p:nvSpPr>
        <p:spPr>
          <a:xfrm>
            <a:off x="6683962" y="3781143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6F960A-C854-F615-4320-4D943DEA73CA}"/>
              </a:ext>
            </a:extLst>
          </p:cNvPr>
          <p:cNvSpPr/>
          <p:nvPr/>
        </p:nvSpPr>
        <p:spPr>
          <a:xfrm rot="18900000">
            <a:off x="6345356" y="3299284"/>
            <a:ext cx="67721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rgbClr val="4F81BD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01DBF-5F28-1382-21EE-A5F66146BCEF}"/>
              </a:ext>
            </a:extLst>
          </p:cNvPr>
          <p:cNvSpPr txBox="1"/>
          <p:nvPr/>
        </p:nvSpPr>
        <p:spPr>
          <a:xfrm>
            <a:off x="3721886" y="34875"/>
            <a:ext cx="2288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Example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- First Angle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 First Auxiliary Plan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8DE08-2BBE-DFCA-6A83-315A69690726}"/>
              </a:ext>
            </a:extLst>
          </p:cNvPr>
          <p:cNvSpPr txBox="1"/>
          <p:nvPr/>
        </p:nvSpPr>
        <p:spPr>
          <a:xfrm>
            <a:off x="3721886" y="1372082"/>
            <a:ext cx="25260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Features:</a:t>
            </a:r>
          </a:p>
          <a:p>
            <a:r>
              <a:rPr lang="en-US" b="1" dirty="0">
                <a:solidFill>
                  <a:srgbClr val="FF0000"/>
                </a:solidFill>
              </a:rPr>
              <a:t>- Projection behind the Object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- Perpendicular to Elevation View Projection</a:t>
            </a:r>
          </a:p>
        </p:txBody>
      </p:sp>
    </p:spTree>
    <p:extLst>
      <p:ext uri="{BB962C8B-B14F-4D97-AF65-F5344CB8AC3E}">
        <p14:creationId xmlns:p14="http://schemas.microsoft.com/office/powerpoint/2010/main" val="228342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B214D-7351-0E78-A529-DBF9BB850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1E286F-7C71-F46B-FBF4-BD5EDA611CF8}"/>
              </a:ext>
            </a:extLst>
          </p:cNvPr>
          <p:cNvSpPr txBox="1"/>
          <p:nvPr/>
        </p:nvSpPr>
        <p:spPr>
          <a:xfrm>
            <a:off x="317634" y="168441"/>
            <a:ext cx="444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1 &amp; 2 – CAD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F9369-C96F-E5D3-A18B-9C5E481A6DB8}"/>
              </a:ext>
            </a:extLst>
          </p:cNvPr>
          <p:cNvSpPr txBox="1"/>
          <p:nvPr/>
        </p:nvSpPr>
        <p:spPr>
          <a:xfrm>
            <a:off x="312821" y="561838"/>
            <a:ext cx="4259179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Learn AutoCAD basics on </a:t>
            </a:r>
            <a:r>
              <a:rPr lang="en-US" sz="2000" dirty="0" err="1"/>
              <a:t>NTULearn</a:t>
            </a:r>
            <a:endParaRPr lang="en-US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Submit E2 by the end of week 2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After that, move on to week 3, 4, …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Linkedin</a:t>
            </a:r>
            <a:r>
              <a:rPr lang="en-US" sz="2000" dirty="0"/>
              <a:t> Video Access Issue?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49115-8025-FC70-5A3B-09915D2D3673}"/>
              </a:ext>
            </a:extLst>
          </p:cNvPr>
          <p:cNvSpPr txBox="1"/>
          <p:nvPr/>
        </p:nvSpPr>
        <p:spPr>
          <a:xfrm>
            <a:off x="447575" y="4319950"/>
            <a:ext cx="41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Any questions? Feel free to reach 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AE0C7-E122-A08C-E429-E2D75BFD63CC}"/>
              </a:ext>
            </a:extLst>
          </p:cNvPr>
          <p:cNvSpPr txBox="1"/>
          <p:nvPr/>
        </p:nvSpPr>
        <p:spPr>
          <a:xfrm>
            <a:off x="312821" y="2977525"/>
            <a:ext cx="4586610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</a:t>
            </a:r>
            <a:r>
              <a:rPr lang="en-US" altLang="zh-CN" sz="2000" dirty="0"/>
              <a:t>ark your attendance before leaving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 files &amp; sign out before leaving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D04DD-25EF-CA22-BFA0-FB7F46D18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5" y="168441"/>
            <a:ext cx="4116987" cy="418312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B91823-4A3C-5F70-5566-AABF409A5E83}"/>
              </a:ext>
            </a:extLst>
          </p:cNvPr>
          <p:cNvCxnSpPr/>
          <p:nvPr/>
        </p:nvCxnSpPr>
        <p:spPr>
          <a:xfrm flipH="1">
            <a:off x="5494564" y="0"/>
            <a:ext cx="220436" cy="253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832FBD-F61F-6A7C-CDA9-1A698B6AC9DF}"/>
              </a:ext>
            </a:extLst>
          </p:cNvPr>
          <p:cNvCxnSpPr/>
          <p:nvPr/>
        </p:nvCxnSpPr>
        <p:spPr>
          <a:xfrm flipH="1">
            <a:off x="8805435" y="3393621"/>
            <a:ext cx="220436" cy="253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71B56D-1B3D-28AF-5BD6-A2F937F3DCD6}"/>
              </a:ext>
            </a:extLst>
          </p:cNvPr>
          <p:cNvCxnSpPr>
            <a:cxnSpLocks/>
          </p:cNvCxnSpPr>
          <p:nvPr/>
        </p:nvCxnSpPr>
        <p:spPr>
          <a:xfrm>
            <a:off x="3935186" y="2811450"/>
            <a:ext cx="6368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458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163B1-82E4-7263-9535-0DBD3635E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D5D5D31C-A3FA-CAD2-A12C-37F2C1A4E844}"/>
              </a:ext>
            </a:extLst>
          </p:cNvPr>
          <p:cNvSpPr/>
          <p:nvPr/>
        </p:nvSpPr>
        <p:spPr>
          <a:xfrm rot="16200000">
            <a:off x="6273744" y="471141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CF66835-6963-C8AD-87AD-727DDE8BD9CC}"/>
              </a:ext>
            </a:extLst>
          </p:cNvPr>
          <p:cNvSpPr/>
          <p:nvPr/>
        </p:nvSpPr>
        <p:spPr>
          <a:xfrm rot="9000000" flipV="1">
            <a:off x="5499431" y="1449540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A174B8FF-1C52-3108-51DB-DF98834538F7}"/>
              </a:ext>
            </a:extLst>
          </p:cNvPr>
          <p:cNvSpPr/>
          <p:nvPr/>
        </p:nvSpPr>
        <p:spPr>
          <a:xfrm rot="16200000" flipV="1">
            <a:off x="5055476" y="402187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D2CBE314-9322-7153-1CB7-48BE82E7F995}"/>
              </a:ext>
            </a:extLst>
          </p:cNvPr>
          <p:cNvSpPr/>
          <p:nvPr/>
        </p:nvSpPr>
        <p:spPr>
          <a:xfrm rot="16200000">
            <a:off x="4987894" y="1213259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38D8F7-C0F7-0042-CB8D-C28310F12A55}"/>
              </a:ext>
            </a:extLst>
          </p:cNvPr>
          <p:cNvGrpSpPr/>
          <p:nvPr/>
        </p:nvGrpSpPr>
        <p:grpSpPr>
          <a:xfrm rot="14400000">
            <a:off x="5543829" y="856109"/>
            <a:ext cx="1554485" cy="1262868"/>
            <a:chOff x="5249872" y="896296"/>
            <a:chExt cx="1554485" cy="126286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F08912-DFAE-32AF-0841-2B2FD2146A98}"/>
                </a:ext>
              </a:extLst>
            </p:cNvPr>
            <p:cNvCxnSpPr>
              <a:cxnSpLocks/>
            </p:cNvCxnSpPr>
            <p:nvPr/>
          </p:nvCxnSpPr>
          <p:spPr>
            <a:xfrm>
              <a:off x="5949445" y="1673514"/>
              <a:ext cx="854912" cy="485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D04E28-5756-34B0-F475-DE6461195F94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2" y="896296"/>
              <a:ext cx="854912" cy="485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03F9955-6F9E-5AF8-1D21-530657373E04}"/>
                </a:ext>
              </a:extLst>
            </p:cNvPr>
            <p:cNvCxnSpPr>
              <a:cxnSpLocks/>
            </p:cNvCxnSpPr>
            <p:nvPr/>
          </p:nvCxnSpPr>
          <p:spPr>
            <a:xfrm>
              <a:off x="6104784" y="1381946"/>
              <a:ext cx="699573" cy="7772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618CD7-7A0B-C527-5991-61824FB048E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83" y="921085"/>
              <a:ext cx="676762" cy="75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84784-E551-F147-948F-5134322A5D15}"/>
              </a:ext>
            </a:extLst>
          </p:cNvPr>
          <p:cNvSpPr/>
          <p:nvPr/>
        </p:nvSpPr>
        <p:spPr>
          <a:xfrm>
            <a:off x="5068203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4C4E59-CE4D-1A90-88A1-EE338EE654D8}"/>
              </a:ext>
            </a:extLst>
          </p:cNvPr>
          <p:cNvSpPr/>
          <p:nvPr/>
        </p:nvSpPr>
        <p:spPr>
          <a:xfrm>
            <a:off x="6145376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7EF879-9810-F1A1-D59A-E083C694F2F0}"/>
              </a:ext>
            </a:extLst>
          </p:cNvPr>
          <p:cNvSpPr/>
          <p:nvPr/>
        </p:nvSpPr>
        <p:spPr>
          <a:xfrm>
            <a:off x="7222549" y="2789419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4100E7-3FCA-F4CF-C2D1-A408A4B0CBBF}"/>
              </a:ext>
            </a:extLst>
          </p:cNvPr>
          <p:cNvSpPr/>
          <p:nvPr/>
        </p:nvSpPr>
        <p:spPr>
          <a:xfrm>
            <a:off x="6145376" y="3781143"/>
            <a:ext cx="1077173" cy="99172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721BF0-A009-4633-24A7-B638732B38FC}"/>
              </a:ext>
            </a:extLst>
          </p:cNvPr>
          <p:cNvSpPr/>
          <p:nvPr/>
        </p:nvSpPr>
        <p:spPr>
          <a:xfrm rot="13500000">
            <a:off x="5941115" y="3426671"/>
            <a:ext cx="67721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rgbClr val="4F81BD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77A00-BF5C-3731-F7BB-78F773305E5B}"/>
              </a:ext>
            </a:extLst>
          </p:cNvPr>
          <p:cNvSpPr txBox="1"/>
          <p:nvPr/>
        </p:nvSpPr>
        <p:spPr>
          <a:xfrm>
            <a:off x="376706" y="34875"/>
            <a:ext cx="30218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Example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- First Angle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 First Auxiliary Elevation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E2D14-A3B8-8F23-AF48-6A6E49717FA4}"/>
              </a:ext>
            </a:extLst>
          </p:cNvPr>
          <p:cNvSpPr txBox="1"/>
          <p:nvPr/>
        </p:nvSpPr>
        <p:spPr>
          <a:xfrm>
            <a:off x="376706" y="1357324"/>
            <a:ext cx="25260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Features:</a:t>
            </a:r>
          </a:p>
          <a:p>
            <a:r>
              <a:rPr lang="en-US" b="1" dirty="0">
                <a:solidFill>
                  <a:srgbClr val="FF0000"/>
                </a:solidFill>
              </a:rPr>
              <a:t>- Projection behind the Object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- Perpendicular to Plan View Projection</a:t>
            </a:r>
          </a:p>
        </p:txBody>
      </p:sp>
    </p:spTree>
    <p:extLst>
      <p:ext uri="{BB962C8B-B14F-4D97-AF65-F5344CB8AC3E}">
        <p14:creationId xmlns:p14="http://schemas.microsoft.com/office/powerpoint/2010/main" val="980262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8A6D-A36F-118E-D611-44816C4D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58F8996-AA9D-84C9-8113-C664053B2D9D}"/>
              </a:ext>
            </a:extLst>
          </p:cNvPr>
          <p:cNvSpPr/>
          <p:nvPr/>
        </p:nvSpPr>
        <p:spPr>
          <a:xfrm rot="18900000">
            <a:off x="7592602" y="3285280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hexagon&#10;&#10;AI-generated content may be incorrect.">
            <a:extLst>
              <a:ext uri="{FF2B5EF4-FFF2-40B4-BE49-F238E27FC236}">
                <a16:creationId xmlns:a16="http://schemas.microsoft.com/office/drawing/2014/main" id="{A6194548-8096-533F-4AC2-0292C9BC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35" y="84438"/>
            <a:ext cx="3288574" cy="4706584"/>
          </a:xfrm>
          <a:prstGeom prst="rect">
            <a:avLst/>
          </a:prstGeom>
        </p:spPr>
      </p:pic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FB8C0E9-FF34-8B34-323C-4392DDF0D136}"/>
              </a:ext>
            </a:extLst>
          </p:cNvPr>
          <p:cNvSpPr/>
          <p:nvPr/>
        </p:nvSpPr>
        <p:spPr>
          <a:xfrm rot="16200000">
            <a:off x="6738991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107DB0B-ABDF-5DFE-89C4-46D01158D168}"/>
              </a:ext>
            </a:extLst>
          </p:cNvPr>
          <p:cNvSpPr/>
          <p:nvPr/>
        </p:nvSpPr>
        <p:spPr>
          <a:xfrm rot="16200000">
            <a:off x="5494179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D98223B7-B3E4-45D6-DAE7-C61EF6BE16F4}"/>
              </a:ext>
            </a:extLst>
          </p:cNvPr>
          <p:cNvSpPr/>
          <p:nvPr/>
        </p:nvSpPr>
        <p:spPr>
          <a:xfrm rot="9000000" flipV="1">
            <a:off x="5985958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DA6F30F-3EE3-BA19-B4FD-74737305ABA8}"/>
              </a:ext>
            </a:extLst>
          </p:cNvPr>
          <p:cNvSpPr/>
          <p:nvPr/>
        </p:nvSpPr>
        <p:spPr>
          <a:xfrm rot="16200000" flipV="1">
            <a:off x="6499092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746D01-1DE3-4092-A68E-B3E5C61DE3A6}"/>
              </a:ext>
            </a:extLst>
          </p:cNvPr>
          <p:cNvGrpSpPr/>
          <p:nvPr/>
        </p:nvGrpSpPr>
        <p:grpSpPr>
          <a:xfrm>
            <a:off x="6550524" y="525596"/>
            <a:ext cx="1554485" cy="1262868"/>
            <a:chOff x="5249872" y="896296"/>
            <a:chExt cx="1554485" cy="126286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8753B6-C87B-3D12-7C8F-C613E860C615}"/>
                </a:ext>
              </a:extLst>
            </p:cNvPr>
            <p:cNvCxnSpPr>
              <a:cxnSpLocks/>
            </p:cNvCxnSpPr>
            <p:nvPr/>
          </p:nvCxnSpPr>
          <p:spPr>
            <a:xfrm>
              <a:off x="5949445" y="1673514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870785-18DC-7CFF-A4DD-6362221A232B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2" y="896296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01719ED-2D37-3256-A0BC-671252B827F1}"/>
                </a:ext>
              </a:extLst>
            </p:cNvPr>
            <p:cNvCxnSpPr>
              <a:cxnSpLocks/>
            </p:cNvCxnSpPr>
            <p:nvPr/>
          </p:nvCxnSpPr>
          <p:spPr>
            <a:xfrm>
              <a:off x="6104784" y="1381946"/>
              <a:ext cx="699573" cy="7772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F82A05-E841-C8FF-790B-223B4DE5B9A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83" y="921085"/>
              <a:ext cx="676762" cy="75242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E16587-6259-60E4-5902-73E2AA9A828B}"/>
              </a:ext>
            </a:extLst>
          </p:cNvPr>
          <p:cNvSpPr/>
          <p:nvPr/>
        </p:nvSpPr>
        <p:spPr>
          <a:xfrm>
            <a:off x="5776863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80172B-3285-32AF-38B9-97BCCC17F464}"/>
              </a:ext>
            </a:extLst>
          </p:cNvPr>
          <p:cNvSpPr/>
          <p:nvPr/>
        </p:nvSpPr>
        <p:spPr>
          <a:xfrm>
            <a:off x="6854036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9737C9-14AC-F95F-656E-E5B0181E5228}"/>
              </a:ext>
            </a:extLst>
          </p:cNvPr>
          <p:cNvSpPr/>
          <p:nvPr/>
        </p:nvSpPr>
        <p:spPr>
          <a:xfrm>
            <a:off x="7931209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0585D6-32CE-EBD7-8B96-71C882B2CDC4}"/>
              </a:ext>
            </a:extLst>
          </p:cNvPr>
          <p:cNvSpPr/>
          <p:nvPr/>
        </p:nvSpPr>
        <p:spPr>
          <a:xfrm>
            <a:off x="685403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0FA6B-8D42-2087-ED99-AE5F2DCE4A7A}"/>
              </a:ext>
            </a:extLst>
          </p:cNvPr>
          <p:cNvSpPr txBox="1"/>
          <p:nvPr/>
        </p:nvSpPr>
        <p:spPr>
          <a:xfrm>
            <a:off x="3721886" y="34875"/>
            <a:ext cx="2288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Example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- Third Angle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 First Auxiliary Plan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F0BCC-8122-C889-B1BD-FC3C11BD66D6}"/>
              </a:ext>
            </a:extLst>
          </p:cNvPr>
          <p:cNvSpPr txBox="1"/>
          <p:nvPr/>
        </p:nvSpPr>
        <p:spPr>
          <a:xfrm>
            <a:off x="3721886" y="1372082"/>
            <a:ext cx="25260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Features:</a:t>
            </a:r>
          </a:p>
          <a:p>
            <a:r>
              <a:rPr lang="en-US" b="1" dirty="0">
                <a:solidFill>
                  <a:srgbClr val="FF0000"/>
                </a:solidFill>
              </a:rPr>
              <a:t>- Projection before the Object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- Perpendicular to Elevation View Projection</a:t>
            </a:r>
          </a:p>
        </p:txBody>
      </p:sp>
    </p:spTree>
    <p:extLst>
      <p:ext uri="{BB962C8B-B14F-4D97-AF65-F5344CB8AC3E}">
        <p14:creationId xmlns:p14="http://schemas.microsoft.com/office/powerpoint/2010/main" val="243491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CE5C8-E909-8B81-C037-86A7DF0D6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75D5FD5-B45F-97EC-2A67-D4D2912C03CC}"/>
              </a:ext>
            </a:extLst>
          </p:cNvPr>
          <p:cNvSpPr/>
          <p:nvPr/>
        </p:nvSpPr>
        <p:spPr>
          <a:xfrm rot="2700000">
            <a:off x="6754681" y="3212729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9415EB1B-C1BD-7366-BE33-BDCF58250A1E}"/>
              </a:ext>
            </a:extLst>
          </p:cNvPr>
          <p:cNvSpPr/>
          <p:nvPr/>
        </p:nvSpPr>
        <p:spPr>
          <a:xfrm rot="16200000">
            <a:off x="6030331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8F8668-A3F0-2407-A472-4CCA903731B5}"/>
              </a:ext>
            </a:extLst>
          </p:cNvPr>
          <p:cNvSpPr/>
          <p:nvPr/>
        </p:nvSpPr>
        <p:spPr>
          <a:xfrm rot="16200000">
            <a:off x="4785519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635F9905-6619-9A25-96BB-7A516B91EC17}"/>
              </a:ext>
            </a:extLst>
          </p:cNvPr>
          <p:cNvSpPr/>
          <p:nvPr/>
        </p:nvSpPr>
        <p:spPr>
          <a:xfrm rot="9000000" flipV="1">
            <a:off x="5277298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16394FDA-49B1-40AD-EB5E-94A9267C9D73}"/>
              </a:ext>
            </a:extLst>
          </p:cNvPr>
          <p:cNvSpPr/>
          <p:nvPr/>
        </p:nvSpPr>
        <p:spPr>
          <a:xfrm rot="16200000" flipV="1">
            <a:off x="5790432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507DA4-281E-1C20-CAF9-34B5F36C9F9D}"/>
              </a:ext>
            </a:extLst>
          </p:cNvPr>
          <p:cNvGrpSpPr/>
          <p:nvPr/>
        </p:nvGrpSpPr>
        <p:grpSpPr>
          <a:xfrm rot="14400000">
            <a:off x="5765007" y="573099"/>
            <a:ext cx="1554485" cy="1262868"/>
            <a:chOff x="5249872" y="896296"/>
            <a:chExt cx="1554485" cy="126286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F880138-41B7-1A8A-24F9-B259EA582A00}"/>
                </a:ext>
              </a:extLst>
            </p:cNvPr>
            <p:cNvCxnSpPr>
              <a:cxnSpLocks/>
            </p:cNvCxnSpPr>
            <p:nvPr/>
          </p:nvCxnSpPr>
          <p:spPr>
            <a:xfrm>
              <a:off x="5949445" y="1673514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75B183-E0A5-5FFA-9445-39BB2B19AD96}"/>
                </a:ext>
              </a:extLst>
            </p:cNvPr>
            <p:cNvCxnSpPr>
              <a:cxnSpLocks/>
            </p:cNvCxnSpPr>
            <p:nvPr/>
          </p:nvCxnSpPr>
          <p:spPr>
            <a:xfrm>
              <a:off x="5249872" y="896296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60A5CFC-7F0A-65FF-D1F1-6774981A392D}"/>
                </a:ext>
              </a:extLst>
            </p:cNvPr>
            <p:cNvCxnSpPr>
              <a:cxnSpLocks/>
            </p:cNvCxnSpPr>
            <p:nvPr/>
          </p:nvCxnSpPr>
          <p:spPr>
            <a:xfrm>
              <a:off x="6104784" y="1381946"/>
              <a:ext cx="699573" cy="7772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5E5C2A5-A878-480F-0C87-D1FCA3CED6B5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83" y="921085"/>
              <a:ext cx="676762" cy="75242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DE94709-D612-8CD7-2FF6-DCBCE3E50871}"/>
              </a:ext>
            </a:extLst>
          </p:cNvPr>
          <p:cNvSpPr/>
          <p:nvPr/>
        </p:nvSpPr>
        <p:spPr>
          <a:xfrm>
            <a:off x="5068203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4FC3B4-B4F1-5FAA-2A18-0740299CD112}"/>
              </a:ext>
            </a:extLst>
          </p:cNvPr>
          <p:cNvSpPr/>
          <p:nvPr/>
        </p:nvSpPr>
        <p:spPr>
          <a:xfrm>
            <a:off x="6145376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E94D9E-9072-B3AA-C618-9E84FB286589}"/>
              </a:ext>
            </a:extLst>
          </p:cNvPr>
          <p:cNvSpPr/>
          <p:nvPr/>
        </p:nvSpPr>
        <p:spPr>
          <a:xfrm>
            <a:off x="7222549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2AEFBD-4EAA-7CC1-2E46-E6244783F8DC}"/>
              </a:ext>
            </a:extLst>
          </p:cNvPr>
          <p:cNvSpPr/>
          <p:nvPr/>
        </p:nvSpPr>
        <p:spPr>
          <a:xfrm>
            <a:off x="614537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79155-7E51-A7CA-DDDC-F27170175ADC}"/>
              </a:ext>
            </a:extLst>
          </p:cNvPr>
          <p:cNvSpPr txBox="1"/>
          <p:nvPr/>
        </p:nvSpPr>
        <p:spPr>
          <a:xfrm>
            <a:off x="197621" y="34875"/>
            <a:ext cx="27360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Example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- Third Angle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- First Auxiliary Elevation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D32D7-4A30-6905-1BA7-1A9F57B85BDE}"/>
              </a:ext>
            </a:extLst>
          </p:cNvPr>
          <p:cNvSpPr txBox="1"/>
          <p:nvPr/>
        </p:nvSpPr>
        <p:spPr>
          <a:xfrm>
            <a:off x="197621" y="1372082"/>
            <a:ext cx="25260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Features:</a:t>
            </a:r>
          </a:p>
          <a:p>
            <a:r>
              <a:rPr lang="en-US" b="1" dirty="0">
                <a:solidFill>
                  <a:srgbClr val="FF0000"/>
                </a:solidFill>
              </a:rPr>
              <a:t>- Projection before the Object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- Perpendicular to Plan View Projection</a:t>
            </a:r>
          </a:p>
        </p:txBody>
      </p:sp>
    </p:spTree>
    <p:extLst>
      <p:ext uri="{BB962C8B-B14F-4D97-AF65-F5344CB8AC3E}">
        <p14:creationId xmlns:p14="http://schemas.microsoft.com/office/powerpoint/2010/main" val="582355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0605A-89A6-29EB-CE7A-F76A72057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B3746-0966-360E-0585-DE19F92A353F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54135C-1C40-E713-51B3-AF2EEF574364}"/>
              </a:ext>
            </a:extLst>
          </p:cNvPr>
          <p:cNvSpPr/>
          <p:nvPr/>
        </p:nvSpPr>
        <p:spPr>
          <a:xfrm rot="3600000">
            <a:off x="5812908" y="3239970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DFE61711-9096-E552-D18E-42DFED914535}"/>
              </a:ext>
            </a:extLst>
          </p:cNvPr>
          <p:cNvSpPr/>
          <p:nvPr/>
        </p:nvSpPr>
        <p:spPr>
          <a:xfrm rot="16200000">
            <a:off x="6030331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BBFB02A6-5943-B894-A573-E9EE8AA211C2}"/>
              </a:ext>
            </a:extLst>
          </p:cNvPr>
          <p:cNvSpPr/>
          <p:nvPr/>
        </p:nvSpPr>
        <p:spPr>
          <a:xfrm rot="16200000">
            <a:off x="4785519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B6CF595C-828E-473E-8FD8-F6E72A791553}"/>
              </a:ext>
            </a:extLst>
          </p:cNvPr>
          <p:cNvSpPr/>
          <p:nvPr/>
        </p:nvSpPr>
        <p:spPr>
          <a:xfrm rot="9000000" flipV="1">
            <a:off x="5277298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7845C71C-7634-B894-7E78-F35EA1F54701}"/>
              </a:ext>
            </a:extLst>
          </p:cNvPr>
          <p:cNvSpPr/>
          <p:nvPr/>
        </p:nvSpPr>
        <p:spPr>
          <a:xfrm rot="16200000" flipV="1">
            <a:off x="5790432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4892F3-ECE4-EA6B-479C-B05444516DA6}"/>
              </a:ext>
            </a:extLst>
          </p:cNvPr>
          <p:cNvGrpSpPr/>
          <p:nvPr/>
        </p:nvGrpSpPr>
        <p:grpSpPr>
          <a:xfrm>
            <a:off x="5262789" y="639053"/>
            <a:ext cx="1198912" cy="1879396"/>
            <a:chOff x="5262789" y="639053"/>
            <a:chExt cx="1198912" cy="18793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334F44-D573-AE6B-1A9B-22C35F067C86}"/>
                </a:ext>
              </a:extLst>
            </p:cNvPr>
            <p:cNvCxnSpPr>
              <a:cxnSpLocks/>
            </p:cNvCxnSpPr>
            <p:nvPr/>
          </p:nvCxnSpPr>
          <p:spPr>
            <a:xfrm>
              <a:off x="5262789" y="2032799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7B211E-5E86-9516-9356-8F396ABC4C70}"/>
                </a:ext>
              </a:extLst>
            </p:cNvPr>
            <p:cNvCxnSpPr>
              <a:cxnSpLocks/>
            </p:cNvCxnSpPr>
            <p:nvPr/>
          </p:nvCxnSpPr>
          <p:spPr>
            <a:xfrm>
              <a:off x="5606789" y="639053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C7A18B-03C9-4306-1883-A0DB810FF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6700" y="1115472"/>
              <a:ext cx="355001" cy="139438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D795E0B-1F82-67EE-C8C9-159071F8B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789" y="639053"/>
              <a:ext cx="344000" cy="139374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3B5B708-0669-856D-65B6-FA26A8EEAD4B}"/>
              </a:ext>
            </a:extLst>
          </p:cNvPr>
          <p:cNvSpPr/>
          <p:nvPr/>
        </p:nvSpPr>
        <p:spPr>
          <a:xfrm>
            <a:off x="5068203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2A5D6F-D418-5290-BC7B-5B397D172E7F}"/>
              </a:ext>
            </a:extLst>
          </p:cNvPr>
          <p:cNvSpPr/>
          <p:nvPr/>
        </p:nvSpPr>
        <p:spPr>
          <a:xfrm>
            <a:off x="6145376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B3F118-F8BD-52D3-63A9-895C7E7E0519}"/>
              </a:ext>
            </a:extLst>
          </p:cNvPr>
          <p:cNvSpPr/>
          <p:nvPr/>
        </p:nvSpPr>
        <p:spPr>
          <a:xfrm>
            <a:off x="7222549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B19A64-AC7E-9432-BFDF-C25A630D9639}"/>
              </a:ext>
            </a:extLst>
          </p:cNvPr>
          <p:cNvSpPr/>
          <p:nvPr/>
        </p:nvSpPr>
        <p:spPr>
          <a:xfrm>
            <a:off x="614537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diagram of angles and angles&#10;&#10;AI-generated content may be incorrect.">
            <a:extLst>
              <a:ext uri="{FF2B5EF4-FFF2-40B4-BE49-F238E27FC236}">
                <a16:creationId xmlns:a16="http://schemas.microsoft.com/office/drawing/2014/main" id="{E2BBF7C5-D1C6-E906-9DF3-527A19DE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98" y="1100248"/>
            <a:ext cx="4644058" cy="28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59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6E53A-DC55-0A4D-FAE3-B051D3D0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768BC-5508-09F6-8DC8-B19B128D95B1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743A05-6194-A3E0-5DE3-59D4507626B8}"/>
              </a:ext>
            </a:extLst>
          </p:cNvPr>
          <p:cNvSpPr/>
          <p:nvPr/>
        </p:nvSpPr>
        <p:spPr>
          <a:xfrm rot="3600000">
            <a:off x="5812908" y="3239970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7A06D3C-8586-936E-9980-235FA6C0D097}"/>
              </a:ext>
            </a:extLst>
          </p:cNvPr>
          <p:cNvSpPr/>
          <p:nvPr/>
        </p:nvSpPr>
        <p:spPr>
          <a:xfrm rot="16200000">
            <a:off x="6030331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07E11142-9F2F-F34B-1B87-1006E1103E36}"/>
              </a:ext>
            </a:extLst>
          </p:cNvPr>
          <p:cNvSpPr/>
          <p:nvPr/>
        </p:nvSpPr>
        <p:spPr>
          <a:xfrm rot="16200000">
            <a:off x="4785519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185065D-3EC7-67BC-CAF0-60A5B1A9EC3B}"/>
              </a:ext>
            </a:extLst>
          </p:cNvPr>
          <p:cNvSpPr/>
          <p:nvPr/>
        </p:nvSpPr>
        <p:spPr>
          <a:xfrm rot="9000000" flipV="1">
            <a:off x="5277298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4AADB00-82C2-0026-6741-F65E8E33A89B}"/>
              </a:ext>
            </a:extLst>
          </p:cNvPr>
          <p:cNvSpPr/>
          <p:nvPr/>
        </p:nvSpPr>
        <p:spPr>
          <a:xfrm rot="16200000" flipV="1">
            <a:off x="5790432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2CC98F-B492-3101-7A84-7EE2A0F4E511}"/>
              </a:ext>
            </a:extLst>
          </p:cNvPr>
          <p:cNvGrpSpPr/>
          <p:nvPr/>
        </p:nvGrpSpPr>
        <p:grpSpPr>
          <a:xfrm>
            <a:off x="5262789" y="639053"/>
            <a:ext cx="1198912" cy="1879396"/>
            <a:chOff x="5262789" y="639053"/>
            <a:chExt cx="1198912" cy="18793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938A563-F5A1-ECC3-CA78-1271AE110054}"/>
                </a:ext>
              </a:extLst>
            </p:cNvPr>
            <p:cNvCxnSpPr>
              <a:cxnSpLocks/>
            </p:cNvCxnSpPr>
            <p:nvPr/>
          </p:nvCxnSpPr>
          <p:spPr>
            <a:xfrm>
              <a:off x="5262789" y="2032799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D635E6-8972-619E-03E6-AA9DD1D043FB}"/>
                </a:ext>
              </a:extLst>
            </p:cNvPr>
            <p:cNvCxnSpPr>
              <a:cxnSpLocks/>
            </p:cNvCxnSpPr>
            <p:nvPr/>
          </p:nvCxnSpPr>
          <p:spPr>
            <a:xfrm>
              <a:off x="5606789" y="639053"/>
              <a:ext cx="854912" cy="48565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833490E-D5E4-36C9-78E1-E14EEFED2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6700" y="1115472"/>
              <a:ext cx="355001" cy="139438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A1FA2E-9948-91CF-D4FB-CDFE439B8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789" y="639053"/>
              <a:ext cx="344000" cy="139374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3DF8474-C4B1-8148-3BDF-A81F67851AFD}"/>
              </a:ext>
            </a:extLst>
          </p:cNvPr>
          <p:cNvSpPr/>
          <p:nvPr/>
        </p:nvSpPr>
        <p:spPr>
          <a:xfrm>
            <a:off x="5068203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36272-0BEB-78D8-7B56-17BFD92E77B4}"/>
              </a:ext>
            </a:extLst>
          </p:cNvPr>
          <p:cNvSpPr/>
          <p:nvPr/>
        </p:nvSpPr>
        <p:spPr>
          <a:xfrm>
            <a:off x="6145376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31858E-4BF2-5B76-1363-E4BF384F8EEF}"/>
              </a:ext>
            </a:extLst>
          </p:cNvPr>
          <p:cNvSpPr/>
          <p:nvPr/>
        </p:nvSpPr>
        <p:spPr>
          <a:xfrm>
            <a:off x="7222549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008A46-6F9E-B0E4-3E1A-92A8D26F7DA6}"/>
              </a:ext>
            </a:extLst>
          </p:cNvPr>
          <p:cNvSpPr/>
          <p:nvPr/>
        </p:nvSpPr>
        <p:spPr>
          <a:xfrm>
            <a:off x="614537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A diagram of a triangle and a triangle&#10;&#10;AI-generated content may be incorrect.">
            <a:extLst>
              <a:ext uri="{FF2B5EF4-FFF2-40B4-BE49-F238E27FC236}">
                <a16:creationId xmlns:a16="http://schemas.microsoft.com/office/drawing/2014/main" id="{FA3704A5-4D18-58EA-309D-208BB8BC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2" y="564917"/>
            <a:ext cx="3757009" cy="425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38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DDCAD-4DCD-285E-C46C-90CB96B27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6F30482-F189-79A5-07DC-B551D480FC73}"/>
              </a:ext>
            </a:extLst>
          </p:cNvPr>
          <p:cNvSpPr/>
          <p:nvPr/>
        </p:nvSpPr>
        <p:spPr>
          <a:xfrm rot="1823857">
            <a:off x="5894245" y="3607254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BBFD2-334B-19FC-AC32-2F758639BF6B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pic>
        <p:nvPicPr>
          <p:cNvPr id="4" name="Picture 3" descr="A diagram of a triangle with a triangle and a triangle with a triangle and a triangle with a triangle and a triangle with a triangle with a triangle and a triangle with a triangle with a triangle with&#10;&#10;AI-generated content may be incorrect.">
            <a:extLst>
              <a:ext uri="{FF2B5EF4-FFF2-40B4-BE49-F238E27FC236}">
                <a16:creationId xmlns:a16="http://schemas.microsoft.com/office/drawing/2014/main" id="{55A8A6DE-0C7C-C66C-B16D-EF725A42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1" y="738187"/>
            <a:ext cx="4803779" cy="3338219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435F6795-66C5-1AB3-C669-3577B41AECB7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C91D54E-10EF-4E52-9214-D5F51D6A39D8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300792-AEB6-C3C6-1AF6-76001331E49C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C585D-90A6-36BA-0B95-BCCB356ABA3B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502C28-C88D-A8DC-C7E6-2484C274AFCA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D29B11-199A-9221-9B94-3EADF4E11732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066A917-0F05-B37B-8F4B-F22B40DA1A06}"/>
              </a:ext>
            </a:extLst>
          </p:cNvPr>
          <p:cNvSpPr/>
          <p:nvPr/>
        </p:nvSpPr>
        <p:spPr>
          <a:xfrm rot="9000000" flipV="1">
            <a:off x="5360107" y="20230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FCD5E7E-69A9-6E81-A2B9-A2B2A7419F37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17203-1AB6-0527-DABB-531F1260544A}"/>
              </a:ext>
            </a:extLst>
          </p:cNvPr>
          <p:cNvGrpSpPr/>
          <p:nvPr/>
        </p:nvGrpSpPr>
        <p:grpSpPr>
          <a:xfrm>
            <a:off x="5749426" y="738187"/>
            <a:ext cx="950256" cy="1687208"/>
            <a:chOff x="5749426" y="738187"/>
            <a:chExt cx="950256" cy="16872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D4B429-0328-DA1C-8D0F-EF267C88EBE1}"/>
                </a:ext>
              </a:extLst>
            </p:cNvPr>
            <p:cNvCxnSpPr>
              <a:cxnSpLocks/>
            </p:cNvCxnSpPr>
            <p:nvPr/>
          </p:nvCxnSpPr>
          <p:spPr>
            <a:xfrm>
              <a:off x="5749426" y="2089277"/>
              <a:ext cx="633504" cy="3361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61EA6D-33A4-ECFC-0E74-E977706D63BC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78" y="738187"/>
              <a:ext cx="633504" cy="3361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8344965-05DD-87CB-D5D0-0A15D23EAA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2930" y="1072216"/>
              <a:ext cx="313317" cy="1335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5878D4-ADCE-A775-592A-998336759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4987" y="754197"/>
              <a:ext cx="313317" cy="1335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724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B7E30-5924-FF4E-CFCA-C4C781369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DCE792-C51A-86D0-7879-39CD55877E6E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pic>
        <p:nvPicPr>
          <p:cNvPr id="4" name="Picture 3" descr="A diagram of a pyramid and a pyramid&#10;&#10;AI-generated content may be incorrect.">
            <a:extLst>
              <a:ext uri="{FF2B5EF4-FFF2-40B4-BE49-F238E27FC236}">
                <a16:creationId xmlns:a16="http://schemas.microsoft.com/office/drawing/2014/main" id="{2931F94F-AD38-5F75-891F-925E3288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49" y="846404"/>
            <a:ext cx="4589651" cy="32302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2A4973-C612-2045-CA9B-265E75CC4835}"/>
              </a:ext>
            </a:extLst>
          </p:cNvPr>
          <p:cNvSpPr/>
          <p:nvPr/>
        </p:nvSpPr>
        <p:spPr>
          <a:xfrm rot="1823857">
            <a:off x="5894245" y="3607254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D4957B2-D4A3-8B46-C191-9D5ED2E57E41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EF66703-1F7D-7304-6265-43EC9801F9F5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8F436D-C6C5-463C-71A8-681575F55FDD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CAD75E-37A7-3B05-2AD0-399B4FDC5875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F049A9-F726-8E6C-05EB-83D4665850BE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11F3B-D15F-5272-4291-CD879FCB9C00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CE3430F-2AB8-DD56-5817-B9FC48406123}"/>
              </a:ext>
            </a:extLst>
          </p:cNvPr>
          <p:cNvSpPr/>
          <p:nvPr/>
        </p:nvSpPr>
        <p:spPr>
          <a:xfrm rot="9000000" flipV="1">
            <a:off x="5360107" y="20230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41D7B27-90FD-1AEA-1356-5E7C6C4DC3AA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1B0B35-7B78-A882-3F6E-3B00233CF51C}"/>
              </a:ext>
            </a:extLst>
          </p:cNvPr>
          <p:cNvGrpSpPr/>
          <p:nvPr/>
        </p:nvGrpSpPr>
        <p:grpSpPr>
          <a:xfrm>
            <a:off x="5749426" y="738187"/>
            <a:ext cx="950256" cy="1687208"/>
            <a:chOff x="5749426" y="738187"/>
            <a:chExt cx="950256" cy="16872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43C61D-6A1A-5F49-D01C-412A47AF3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49426" y="2089277"/>
              <a:ext cx="633504" cy="3361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A968C35-2192-DE4F-A3B0-5AA40CA2EB17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78" y="738187"/>
              <a:ext cx="633504" cy="33611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22AA05-B67C-EAE6-FF5A-77624787F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2930" y="1072216"/>
              <a:ext cx="313317" cy="1335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45AF37B-E7CF-4F07-34D2-94A6D6F4F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4987" y="754197"/>
              <a:ext cx="313317" cy="1335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79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96DA1-92F8-AA34-3370-8F255AFB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800413-F22A-509B-A36C-D44AF3C1D5AE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3</a:t>
            </a:r>
          </a:p>
        </p:txBody>
      </p:sp>
      <p:pic>
        <p:nvPicPr>
          <p:cNvPr id="4" name="Picture 3" descr="A drawing of a hexagon and a hexagon&#10;&#10;AI-generated content may be incorrect.">
            <a:extLst>
              <a:ext uri="{FF2B5EF4-FFF2-40B4-BE49-F238E27FC236}">
                <a16:creationId xmlns:a16="http://schemas.microsoft.com/office/drawing/2014/main" id="{DBF146C6-371B-D076-E6D5-3496D67F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4" y="718815"/>
            <a:ext cx="4679649" cy="32547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6E7484-FC85-073E-B98E-9E435F666F32}"/>
              </a:ext>
            </a:extLst>
          </p:cNvPr>
          <p:cNvSpPr/>
          <p:nvPr/>
        </p:nvSpPr>
        <p:spPr>
          <a:xfrm rot="1800000">
            <a:off x="6996852" y="3002911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100BC9A1-0BB2-E2A4-B695-801AB16CB40A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B94CF4AC-BD06-03C6-EEFB-7FF2D97D8F22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9F6796-83B9-F595-B5ED-91C27566A941}"/>
              </a:ext>
            </a:extLst>
          </p:cNvPr>
          <p:cNvCxnSpPr>
            <a:cxnSpLocks/>
          </p:cNvCxnSpPr>
          <p:nvPr/>
        </p:nvCxnSpPr>
        <p:spPr>
          <a:xfrm rot="3600000">
            <a:off x="6514711" y="1354851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CB90AB-CA26-B18B-61C8-9BEE1AAB8EEB}"/>
              </a:ext>
            </a:extLst>
          </p:cNvPr>
          <p:cNvCxnSpPr>
            <a:cxnSpLocks/>
          </p:cNvCxnSpPr>
          <p:nvPr/>
        </p:nvCxnSpPr>
        <p:spPr>
          <a:xfrm rot="3600000">
            <a:off x="6246043" y="567837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ABC59F-762A-044D-674E-71735B1690AC}"/>
              </a:ext>
            </a:extLst>
          </p:cNvPr>
          <p:cNvGrpSpPr/>
          <p:nvPr/>
        </p:nvGrpSpPr>
        <p:grpSpPr>
          <a:xfrm>
            <a:off x="6673499" y="319061"/>
            <a:ext cx="268668" cy="1753593"/>
            <a:chOff x="6673499" y="319061"/>
            <a:chExt cx="268668" cy="17535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67AC1F-D3B6-929F-E541-E6494AB0B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499" y="1292964"/>
              <a:ext cx="268668" cy="77969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FFDA66-01F6-FB92-4C9D-D91881C96484}"/>
                </a:ext>
              </a:extLst>
            </p:cNvPr>
            <p:cNvCxnSpPr>
              <a:cxnSpLocks/>
            </p:cNvCxnSpPr>
            <p:nvPr/>
          </p:nvCxnSpPr>
          <p:spPr>
            <a:xfrm>
              <a:off x="6673499" y="319061"/>
              <a:ext cx="268668" cy="78807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C7D473B-C359-87E1-AC33-208B5E45EA2F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BC7A9-3A68-457E-544C-739C90E957A7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422FB9-4757-0776-314A-B16D9ABFBE7E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90C3F-AFD9-853D-D99A-B2718A88FF1F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AF68791-9EA3-DA46-F01C-9E96900A7C2D}"/>
              </a:ext>
            </a:extLst>
          </p:cNvPr>
          <p:cNvSpPr/>
          <p:nvPr/>
        </p:nvSpPr>
        <p:spPr>
          <a:xfrm rot="9000000" flipV="1">
            <a:off x="5381401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5285B0BF-49C6-A54E-EE2D-11CFA02AD3E2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87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DB079-55D5-6CE2-3EC6-2C2BEBF57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C83F8-B69F-185B-3DE3-624E2A6835BD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B640F8-2BC9-62DA-8B4C-C41F4394CE79}"/>
              </a:ext>
            </a:extLst>
          </p:cNvPr>
          <p:cNvSpPr/>
          <p:nvPr/>
        </p:nvSpPr>
        <p:spPr>
          <a:xfrm rot="1800000">
            <a:off x="6996852" y="3002911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13DCEF6-2CD5-9902-1754-D7F1D644FDF9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03BB8C0-7222-CC38-AFF9-F046C13DC8F7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D98828-5500-E183-469F-504E40ACAEF5}"/>
              </a:ext>
            </a:extLst>
          </p:cNvPr>
          <p:cNvCxnSpPr>
            <a:cxnSpLocks/>
          </p:cNvCxnSpPr>
          <p:nvPr/>
        </p:nvCxnSpPr>
        <p:spPr>
          <a:xfrm rot="3600000">
            <a:off x="6514711" y="1354851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CE3AEB-453F-9015-8F65-79789A83B86B}"/>
              </a:ext>
            </a:extLst>
          </p:cNvPr>
          <p:cNvCxnSpPr>
            <a:cxnSpLocks/>
          </p:cNvCxnSpPr>
          <p:nvPr/>
        </p:nvCxnSpPr>
        <p:spPr>
          <a:xfrm rot="3600000">
            <a:off x="6246043" y="567837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69198E-ED4F-6164-2474-ADFA885163FA}"/>
              </a:ext>
            </a:extLst>
          </p:cNvPr>
          <p:cNvGrpSpPr/>
          <p:nvPr/>
        </p:nvGrpSpPr>
        <p:grpSpPr>
          <a:xfrm>
            <a:off x="6673499" y="319061"/>
            <a:ext cx="268668" cy="1753593"/>
            <a:chOff x="6673499" y="319061"/>
            <a:chExt cx="268668" cy="17535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B25CDA-D917-C442-CAFA-676820DC50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499" y="1292964"/>
              <a:ext cx="268668" cy="77969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2AFF4D7-75F8-900F-E948-7147DB8C024A}"/>
                </a:ext>
              </a:extLst>
            </p:cNvPr>
            <p:cNvCxnSpPr>
              <a:cxnSpLocks/>
            </p:cNvCxnSpPr>
            <p:nvPr/>
          </p:nvCxnSpPr>
          <p:spPr>
            <a:xfrm>
              <a:off x="6673499" y="319061"/>
              <a:ext cx="268668" cy="78807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807A2CB-AF54-3B10-DA7C-5AC8C964E9F8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D7BA18-2E1D-BA18-4CF7-8B13C1636785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04319F-50E8-2A5E-4382-13B0B1CCDC3D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CFBF2-CEA1-70DC-752F-5705C010E8FD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042B6A2-C9C8-D713-5FF0-A58BEB8851EA}"/>
              </a:ext>
            </a:extLst>
          </p:cNvPr>
          <p:cNvSpPr/>
          <p:nvPr/>
        </p:nvSpPr>
        <p:spPr>
          <a:xfrm rot="9000000" flipV="1">
            <a:off x="5381401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A4084625-E87A-A394-87F7-8C7DEFEEC8E2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a plan and elevation&#10;&#10;AI-generated content may be incorrect.">
            <a:extLst>
              <a:ext uri="{FF2B5EF4-FFF2-40B4-BE49-F238E27FC236}">
                <a16:creationId xmlns:a16="http://schemas.microsoft.com/office/drawing/2014/main" id="{BB150384-F77B-BCCD-044F-4C63E199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0" y="962934"/>
            <a:ext cx="4623232" cy="34749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CB1EE3-215E-510B-558E-AC1AEBD2430E}"/>
              </a:ext>
            </a:extLst>
          </p:cNvPr>
          <p:cNvSpPr txBox="1"/>
          <p:nvPr/>
        </p:nvSpPr>
        <p:spPr>
          <a:xfrm>
            <a:off x="2950859" y="4184832"/>
            <a:ext cx="240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hidden line missed!</a:t>
            </a:r>
          </a:p>
        </p:txBody>
      </p:sp>
    </p:spTree>
    <p:extLst>
      <p:ext uri="{BB962C8B-B14F-4D97-AF65-F5344CB8AC3E}">
        <p14:creationId xmlns:p14="http://schemas.microsoft.com/office/powerpoint/2010/main" val="273653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96D10-A3FF-DCD9-58F9-36AD93847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C6649E-1FBD-7273-0766-EE7B6D946360}"/>
              </a:ext>
            </a:extLst>
          </p:cNvPr>
          <p:cNvSpPr txBox="1"/>
          <p:nvPr/>
        </p:nvSpPr>
        <p:spPr>
          <a:xfrm>
            <a:off x="196284" y="157985"/>
            <a:ext cx="198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8462B8-E549-978E-F930-D636C21E92CE}"/>
              </a:ext>
            </a:extLst>
          </p:cNvPr>
          <p:cNvSpPr/>
          <p:nvPr/>
        </p:nvSpPr>
        <p:spPr>
          <a:xfrm rot="1800000">
            <a:off x="6996852" y="3002911"/>
            <a:ext cx="677213" cy="991724"/>
          </a:xfrm>
          <a:prstGeom prst="rect">
            <a:avLst/>
          </a:prstGeom>
          <a:solidFill>
            <a:srgbClr val="AED5A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DA22381-7FFF-9A69-CE79-DDC056A63D0A}"/>
              </a:ext>
            </a:extLst>
          </p:cNvPr>
          <p:cNvSpPr/>
          <p:nvPr/>
        </p:nvSpPr>
        <p:spPr>
          <a:xfrm rot="16200000">
            <a:off x="6134434" y="436839"/>
            <a:ext cx="1753593" cy="956441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E606483-9883-E65F-C3DB-FF0AC62427B0}"/>
              </a:ext>
            </a:extLst>
          </p:cNvPr>
          <p:cNvSpPr/>
          <p:nvPr/>
        </p:nvSpPr>
        <p:spPr>
          <a:xfrm rot="16200000">
            <a:off x="4889622" y="1175220"/>
            <a:ext cx="1730016" cy="956441"/>
          </a:xfrm>
          <a:prstGeom prst="parallelogram">
            <a:avLst>
              <a:gd name="adj" fmla="val 56363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773F85-5BBC-665E-E846-A8C1F6B28466}"/>
              </a:ext>
            </a:extLst>
          </p:cNvPr>
          <p:cNvCxnSpPr>
            <a:cxnSpLocks/>
          </p:cNvCxnSpPr>
          <p:nvPr/>
        </p:nvCxnSpPr>
        <p:spPr>
          <a:xfrm rot="3600000">
            <a:off x="6514711" y="1354851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8B74C1-F631-C0FF-7AC2-32EC79FA30EC}"/>
              </a:ext>
            </a:extLst>
          </p:cNvPr>
          <p:cNvCxnSpPr>
            <a:cxnSpLocks/>
          </p:cNvCxnSpPr>
          <p:nvPr/>
        </p:nvCxnSpPr>
        <p:spPr>
          <a:xfrm rot="3600000">
            <a:off x="6246043" y="567837"/>
            <a:ext cx="854912" cy="4856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EE285BF-2943-772A-FD0F-7A23B6DF234D}"/>
              </a:ext>
            </a:extLst>
          </p:cNvPr>
          <p:cNvGrpSpPr/>
          <p:nvPr/>
        </p:nvGrpSpPr>
        <p:grpSpPr>
          <a:xfrm>
            <a:off x="6673499" y="319061"/>
            <a:ext cx="268668" cy="1753593"/>
            <a:chOff x="6673499" y="319061"/>
            <a:chExt cx="268668" cy="17535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D562F6-D684-FD9B-57CE-0AA691EDC8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499" y="1292964"/>
              <a:ext cx="268668" cy="77969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9247A67-B6FD-CA03-0F72-FDAA69BC26FF}"/>
                </a:ext>
              </a:extLst>
            </p:cNvPr>
            <p:cNvCxnSpPr>
              <a:cxnSpLocks/>
            </p:cNvCxnSpPr>
            <p:nvPr/>
          </p:nvCxnSpPr>
          <p:spPr>
            <a:xfrm>
              <a:off x="6673499" y="319061"/>
              <a:ext cx="268668" cy="78807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236F99-A07E-9AD6-B63D-DA07218F658D}"/>
              </a:ext>
            </a:extLst>
          </p:cNvPr>
          <p:cNvSpPr/>
          <p:nvPr/>
        </p:nvSpPr>
        <p:spPr>
          <a:xfrm>
            <a:off x="5172306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5CEC35-1C5B-EBA7-80F5-567877D3D6CD}"/>
              </a:ext>
            </a:extLst>
          </p:cNvPr>
          <p:cNvSpPr/>
          <p:nvPr/>
        </p:nvSpPr>
        <p:spPr>
          <a:xfrm>
            <a:off x="6249479" y="2789419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B896C3-E4A0-012D-6B84-B7A1E32A8242}"/>
              </a:ext>
            </a:extLst>
          </p:cNvPr>
          <p:cNvSpPr/>
          <p:nvPr/>
        </p:nvSpPr>
        <p:spPr>
          <a:xfrm>
            <a:off x="7326652" y="3773861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758749-FFBB-4724-C480-26D77CBAFF80}"/>
              </a:ext>
            </a:extLst>
          </p:cNvPr>
          <p:cNvSpPr/>
          <p:nvPr/>
        </p:nvSpPr>
        <p:spPr>
          <a:xfrm>
            <a:off x="6249479" y="3781143"/>
            <a:ext cx="1077173" cy="991724"/>
          </a:xfrm>
          <a:prstGeom prst="rect">
            <a:avLst/>
          </a:prstGeom>
          <a:solidFill>
            <a:srgbClr val="DCE6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85BEF78-7C61-9068-AB3F-98BE79EE8375}"/>
              </a:ext>
            </a:extLst>
          </p:cNvPr>
          <p:cNvSpPr/>
          <p:nvPr/>
        </p:nvSpPr>
        <p:spPr>
          <a:xfrm rot="9000000" flipV="1">
            <a:off x="5381401" y="206436"/>
            <a:ext cx="2012567" cy="965198"/>
          </a:xfrm>
          <a:prstGeom prst="parallelogram">
            <a:avLst>
              <a:gd name="adj" fmla="val 57614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998E3C4-FAEC-1610-9056-FFB73240F490}"/>
              </a:ext>
            </a:extLst>
          </p:cNvPr>
          <p:cNvSpPr/>
          <p:nvPr/>
        </p:nvSpPr>
        <p:spPr>
          <a:xfrm rot="16200000" flipV="1">
            <a:off x="5894535" y="937357"/>
            <a:ext cx="1919629" cy="1265091"/>
          </a:xfrm>
          <a:prstGeom prst="parallelogram">
            <a:avLst>
              <a:gd name="adj" fmla="val 57036"/>
            </a:avLst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a plan and elevation&#10;&#10;AI-generated content may be incorrect.">
            <a:extLst>
              <a:ext uri="{FF2B5EF4-FFF2-40B4-BE49-F238E27FC236}">
                <a16:creationId xmlns:a16="http://schemas.microsoft.com/office/drawing/2014/main" id="{62692FDF-48CC-B51F-3165-E0A28962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0" y="962934"/>
            <a:ext cx="4623232" cy="347497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D54E544-8D78-4C20-B4A3-233F1E3391BA}"/>
              </a:ext>
            </a:extLst>
          </p:cNvPr>
          <p:cNvSpPr/>
          <p:nvPr/>
        </p:nvSpPr>
        <p:spPr>
          <a:xfrm rot="1147554">
            <a:off x="3803797" y="2812129"/>
            <a:ext cx="444022" cy="2458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B364241-47F9-7693-3954-55112E317451}"/>
              </a:ext>
            </a:extLst>
          </p:cNvPr>
          <p:cNvSpPr/>
          <p:nvPr/>
        </p:nvSpPr>
        <p:spPr>
          <a:xfrm rot="1147554">
            <a:off x="3980011" y="2045366"/>
            <a:ext cx="444022" cy="2458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469203-1953-4CD5-337A-748AFC751129}"/>
              </a:ext>
            </a:extLst>
          </p:cNvPr>
          <p:cNvCxnSpPr>
            <a:cxnSpLocks/>
          </p:cNvCxnSpPr>
          <p:nvPr/>
        </p:nvCxnSpPr>
        <p:spPr>
          <a:xfrm>
            <a:off x="3638550" y="2127250"/>
            <a:ext cx="422275" cy="14605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F783FE-8E20-22BC-3757-0A18C82E7AF6}"/>
              </a:ext>
            </a:extLst>
          </p:cNvPr>
          <p:cNvCxnSpPr>
            <a:cxnSpLocks/>
          </p:cNvCxnSpPr>
          <p:nvPr/>
        </p:nvCxnSpPr>
        <p:spPr>
          <a:xfrm flipV="1">
            <a:off x="4025808" y="2279650"/>
            <a:ext cx="35017" cy="1651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7FBF2C-9749-7D82-7734-987991E86655}"/>
              </a:ext>
            </a:extLst>
          </p:cNvPr>
          <p:cNvCxnSpPr>
            <a:cxnSpLocks/>
          </p:cNvCxnSpPr>
          <p:nvPr/>
        </p:nvCxnSpPr>
        <p:spPr>
          <a:xfrm flipH="1" flipV="1">
            <a:off x="4060825" y="2279650"/>
            <a:ext cx="631128" cy="1651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2E80A7-C32F-20E9-BD80-2CA3D3F53433}"/>
              </a:ext>
            </a:extLst>
          </p:cNvPr>
          <p:cNvCxnSpPr>
            <a:cxnSpLocks/>
          </p:cNvCxnSpPr>
          <p:nvPr/>
        </p:nvCxnSpPr>
        <p:spPr>
          <a:xfrm flipV="1">
            <a:off x="4223868" y="2746172"/>
            <a:ext cx="89058" cy="37772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8D9285-D2AF-B47B-DDF7-0E87462FF264}"/>
              </a:ext>
            </a:extLst>
          </p:cNvPr>
          <p:cNvCxnSpPr>
            <a:cxnSpLocks/>
          </p:cNvCxnSpPr>
          <p:nvPr/>
        </p:nvCxnSpPr>
        <p:spPr>
          <a:xfrm flipV="1">
            <a:off x="3812872" y="3057525"/>
            <a:ext cx="36815" cy="15527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10F4BFF-C61E-CFCC-D1CC-F595245FA58A}"/>
              </a:ext>
            </a:extLst>
          </p:cNvPr>
          <p:cNvCxnSpPr>
            <a:cxnSpLocks/>
          </p:cNvCxnSpPr>
          <p:nvPr/>
        </p:nvCxnSpPr>
        <p:spPr>
          <a:xfrm flipH="1" flipV="1">
            <a:off x="3438691" y="2900040"/>
            <a:ext cx="410996" cy="1320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D5DE841-A61C-8878-14FD-4E4FCD2316A9}"/>
              </a:ext>
            </a:extLst>
          </p:cNvPr>
          <p:cNvCxnSpPr>
            <a:cxnSpLocks/>
          </p:cNvCxnSpPr>
          <p:nvPr/>
        </p:nvCxnSpPr>
        <p:spPr>
          <a:xfrm flipH="1" flipV="1">
            <a:off x="3857263" y="3032125"/>
            <a:ext cx="366605" cy="1030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398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15A48-DEAD-EC51-1E9D-E6B721D2B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091529-4301-7B4B-8FE4-0C40CCB34222}"/>
              </a:ext>
            </a:extLst>
          </p:cNvPr>
          <p:cNvSpPr txBox="1"/>
          <p:nvPr/>
        </p:nvSpPr>
        <p:spPr>
          <a:xfrm>
            <a:off x="317634" y="168441"/>
            <a:ext cx="444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3 – CAD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1C1A9-2C6C-EC7A-C716-E0300BABE309}"/>
              </a:ext>
            </a:extLst>
          </p:cNvPr>
          <p:cNvSpPr txBox="1"/>
          <p:nvPr/>
        </p:nvSpPr>
        <p:spPr>
          <a:xfrm>
            <a:off x="312820" y="561838"/>
            <a:ext cx="8609799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</a:t>
            </a:r>
            <a:r>
              <a:rPr lang="en-US" altLang="zh-CN" sz="2000" dirty="0"/>
              <a:t>ollow the instructions and videos </a:t>
            </a:r>
            <a:r>
              <a:rPr lang="en-US" sz="2000" dirty="0"/>
              <a:t>on </a:t>
            </a:r>
            <a:r>
              <a:rPr lang="en-US" sz="2000" dirty="0" err="1"/>
              <a:t>NTULearn</a:t>
            </a:r>
            <a:endParaRPr lang="en-US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Submit E3 &amp; E5 by the end of week 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After that, move on to week 4 (orthographic projection), week 5 (auxiliary projection), week 6 …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much more difficult, </a:t>
            </a:r>
            <a:r>
              <a:rPr lang="en-US" sz="2000" dirty="0">
                <a:solidFill>
                  <a:srgbClr val="FF0000"/>
                </a:solidFill>
              </a:rPr>
              <a:t>please preview the material before class.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C939E-C434-7514-06FB-76B0EA5678C2}"/>
              </a:ext>
            </a:extLst>
          </p:cNvPr>
          <p:cNvSpPr txBox="1"/>
          <p:nvPr/>
        </p:nvSpPr>
        <p:spPr>
          <a:xfrm>
            <a:off x="447575" y="4181552"/>
            <a:ext cx="411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Any questions? Feel free to reach 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3D63E-9E6D-2E33-CD37-9FD0E79BA68F}"/>
              </a:ext>
            </a:extLst>
          </p:cNvPr>
          <p:cNvSpPr txBox="1"/>
          <p:nvPr/>
        </p:nvSpPr>
        <p:spPr>
          <a:xfrm>
            <a:off x="312820" y="3131984"/>
            <a:ext cx="572221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</a:t>
            </a:r>
            <a:r>
              <a:rPr lang="en-US" altLang="zh-CN" sz="2000" dirty="0"/>
              <a:t>ark your attendance at</a:t>
            </a:r>
            <a:r>
              <a:rPr lang="zh-CN" altLang="en-US" sz="2000" dirty="0"/>
              <a:t> </a:t>
            </a:r>
            <a:r>
              <a:rPr lang="en-US" altLang="zh-CN" sz="2000" dirty="0"/>
              <a:t>the end of class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 files &amp; sign out before leaving</a:t>
            </a:r>
          </a:p>
        </p:txBody>
      </p:sp>
    </p:spTree>
    <p:extLst>
      <p:ext uri="{BB962C8B-B14F-4D97-AF65-F5344CB8AC3E}">
        <p14:creationId xmlns:p14="http://schemas.microsoft.com/office/powerpoint/2010/main" val="616729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6F871-2624-8CA5-10A4-526E2D95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dinosaur&#10;&#10;AI-generated content may be incorrect.">
            <a:extLst>
              <a:ext uri="{FF2B5EF4-FFF2-40B4-BE49-F238E27FC236}">
                <a16:creationId xmlns:a16="http://schemas.microsoft.com/office/drawing/2014/main" id="{A5726D38-651A-AF42-0CD4-701E7A5C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9" y="556907"/>
            <a:ext cx="4038281" cy="4038281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A1211B22-02CB-1C17-5579-EF710DAA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70" b="24935"/>
          <a:stretch>
            <a:fillRect/>
          </a:stretch>
        </p:blipFill>
        <p:spPr>
          <a:xfrm>
            <a:off x="5233109" y="796588"/>
            <a:ext cx="2588096" cy="3550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3A8F5-ABB5-A3BA-9166-9E8B9E2F2407}"/>
              </a:ext>
            </a:extLst>
          </p:cNvPr>
          <p:cNvSpPr txBox="1"/>
          <p:nvPr/>
        </p:nvSpPr>
        <p:spPr>
          <a:xfrm>
            <a:off x="148385" y="8979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SCAN TO DOWNLOAD THE SLIDES</a:t>
            </a:r>
            <a:endParaRPr lang="en-SG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30F359-38DB-5F75-C38F-2B974D956DAD}"/>
              </a:ext>
            </a:extLst>
          </p:cNvPr>
          <p:cNvCxnSpPr/>
          <p:nvPr/>
        </p:nvCxnSpPr>
        <p:spPr>
          <a:xfrm flipH="1">
            <a:off x="7621703" y="2973077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2E53E0-B814-34D9-9652-76FE79F89590}"/>
              </a:ext>
            </a:extLst>
          </p:cNvPr>
          <p:cNvCxnSpPr/>
          <p:nvPr/>
        </p:nvCxnSpPr>
        <p:spPr>
          <a:xfrm flipH="1">
            <a:off x="6562882" y="3613796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933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CEBD-9639-351B-0A62-32F5E968E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80D842-F672-7140-A492-1BE5B4E3E821}"/>
              </a:ext>
            </a:extLst>
          </p:cNvPr>
          <p:cNvSpPr txBox="1"/>
          <p:nvPr/>
        </p:nvSpPr>
        <p:spPr>
          <a:xfrm>
            <a:off x="148385" y="89790"/>
            <a:ext cx="649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WEEK 6 - </a:t>
            </a:r>
            <a:r>
              <a:rPr lang="en-SG" sz="2000" b="1"/>
              <a:t>AUXILIARY PROJECTION</a:t>
            </a:r>
            <a:endParaRPr lang="en-SG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53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761EB-E116-152A-38FA-D3C0496DB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0CDEEC-3806-C762-09D6-30AE4E311FC0}"/>
              </a:ext>
            </a:extLst>
          </p:cNvPr>
          <p:cNvSpPr txBox="1"/>
          <p:nvPr/>
        </p:nvSpPr>
        <p:spPr>
          <a:xfrm>
            <a:off x="148385" y="8979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AUXILIARY PROJECTION - </a:t>
            </a:r>
            <a:r>
              <a:rPr lang="en-SG" sz="2000" b="1" dirty="0">
                <a:solidFill>
                  <a:srgbClr val="FF0000"/>
                </a:solidFill>
              </a:rPr>
              <a:t>PRECEDURES</a:t>
            </a:r>
            <a:endParaRPr lang="en-SG" sz="16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5BFC1-82F7-910B-0FB3-8D5EF9B703B5}"/>
              </a:ext>
            </a:extLst>
          </p:cNvPr>
          <p:cNvSpPr txBox="1"/>
          <p:nvPr/>
        </p:nvSpPr>
        <p:spPr>
          <a:xfrm>
            <a:off x="827402" y="80594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1. </a:t>
            </a:r>
            <a:r>
              <a:rPr lang="en-SG" sz="2000" b="1" dirty="0">
                <a:solidFill>
                  <a:srgbClr val="FF0000"/>
                </a:solidFill>
              </a:rPr>
              <a:t>R</a:t>
            </a:r>
            <a:r>
              <a:rPr lang="en-US" altLang="zh-CN" sz="2000" b="1" dirty="0" err="1">
                <a:solidFill>
                  <a:srgbClr val="FF0000"/>
                </a:solidFill>
              </a:rPr>
              <a:t>eproduce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/>
              <a:t>the </a:t>
            </a:r>
            <a:r>
              <a:rPr lang="en-US" sz="2000" b="1" dirty="0"/>
              <a:t>principal</a:t>
            </a:r>
            <a:r>
              <a:rPr lang="en-US" altLang="zh-CN" sz="2000" b="1" dirty="0"/>
              <a:t> views</a:t>
            </a:r>
            <a:endParaRPr lang="en-SG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F4B397-AF1B-CCC7-AAF3-A08BB2C40511}"/>
              </a:ext>
            </a:extLst>
          </p:cNvPr>
          <p:cNvSpPr txBox="1"/>
          <p:nvPr/>
        </p:nvSpPr>
        <p:spPr>
          <a:xfrm>
            <a:off x="827401" y="1408360"/>
            <a:ext cx="7646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2. </a:t>
            </a:r>
            <a:r>
              <a:rPr lang="en-SG" sz="2000" b="1" dirty="0">
                <a:solidFill>
                  <a:srgbClr val="FF0000"/>
                </a:solidFill>
              </a:rPr>
              <a:t>Projectors </a:t>
            </a:r>
            <a:r>
              <a:rPr lang="en-US" sz="2000" b="1" dirty="0">
                <a:solidFill>
                  <a:srgbClr val="FF0000"/>
                </a:solidFill>
              </a:rPr>
              <a:t>parallel </a:t>
            </a:r>
            <a:r>
              <a:rPr lang="en-US" sz="2000" b="1" dirty="0"/>
              <a:t>to the given direction from end points  </a:t>
            </a:r>
            <a:endParaRPr lang="en-SG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4CAF4-AB49-F038-C76A-7757EF2C86CE}"/>
              </a:ext>
            </a:extLst>
          </p:cNvPr>
          <p:cNvSpPr txBox="1"/>
          <p:nvPr/>
        </p:nvSpPr>
        <p:spPr>
          <a:xfrm>
            <a:off x="827401" y="1973254"/>
            <a:ext cx="7646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3. </a:t>
            </a:r>
            <a:r>
              <a:rPr lang="en-US" sz="2000" b="1" dirty="0">
                <a:solidFill>
                  <a:srgbClr val="FF0000"/>
                </a:solidFill>
              </a:rPr>
              <a:t>G</a:t>
            </a:r>
            <a:r>
              <a:rPr lang="en-US" altLang="zh-CN" sz="2000" b="1" dirty="0">
                <a:solidFill>
                  <a:srgbClr val="FF0000"/>
                </a:solidFill>
              </a:rPr>
              <a:t>round line </a:t>
            </a:r>
            <a:r>
              <a:rPr lang="en-US" altLang="zh-CN" sz="2000" b="1" dirty="0"/>
              <a:t>perpendicular to the projectors</a:t>
            </a:r>
            <a:endParaRPr lang="en-SG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E73A2-DC85-C425-1B62-3A68A1BF11E3}"/>
              </a:ext>
            </a:extLst>
          </p:cNvPr>
          <p:cNvSpPr txBox="1"/>
          <p:nvPr/>
        </p:nvSpPr>
        <p:spPr>
          <a:xfrm>
            <a:off x="827401" y="2598473"/>
            <a:ext cx="7646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4. </a:t>
            </a:r>
            <a:r>
              <a:rPr lang="en-US" sz="2000" b="1" dirty="0">
                <a:solidFill>
                  <a:srgbClr val="FF0000"/>
                </a:solidFill>
              </a:rPr>
              <a:t>Transfer</a:t>
            </a:r>
            <a:r>
              <a:rPr lang="en-US" sz="2000" b="1" dirty="0"/>
              <a:t> heights/widths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3309710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4CB4A-603E-06EB-8270-2CE2379F6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C81315-85E3-CD03-1987-5F82F1A6F6DD}"/>
              </a:ext>
            </a:extLst>
          </p:cNvPr>
          <p:cNvSpPr txBox="1"/>
          <p:nvPr/>
        </p:nvSpPr>
        <p:spPr>
          <a:xfrm>
            <a:off x="148385" y="89790"/>
            <a:ext cx="799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AUXILIARY PROJECTION – </a:t>
            </a:r>
            <a:r>
              <a:rPr lang="en-SG" sz="2000" b="1" dirty="0">
                <a:solidFill>
                  <a:srgbClr val="FF0000"/>
                </a:solidFill>
              </a:rPr>
              <a:t>CURVES APPROXIMATION</a:t>
            </a:r>
            <a:endParaRPr lang="en-SG" sz="16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EDDF4-24BC-D2A9-055C-55FA08094D40}"/>
              </a:ext>
            </a:extLst>
          </p:cNvPr>
          <p:cNvSpPr txBox="1"/>
          <p:nvPr/>
        </p:nvSpPr>
        <p:spPr>
          <a:xfrm>
            <a:off x="674204" y="498710"/>
            <a:ext cx="7502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H</a:t>
            </a:r>
            <a:r>
              <a:rPr lang="en-US" altLang="zh-CN" sz="2000" b="1" dirty="0"/>
              <a:t>ow many points ? Up to you</a:t>
            </a:r>
            <a:endParaRPr lang="en-SG" sz="2000" b="1" dirty="0"/>
          </a:p>
        </p:txBody>
      </p:sp>
      <p:sp>
        <p:nvSpPr>
          <p:cNvPr id="15" name="Partial Circle 14">
            <a:extLst>
              <a:ext uri="{FF2B5EF4-FFF2-40B4-BE49-F238E27FC236}">
                <a16:creationId xmlns:a16="http://schemas.microsoft.com/office/drawing/2014/main" id="{6BC66131-7736-4AE5-163A-2C4524466A13}"/>
              </a:ext>
            </a:extLst>
          </p:cNvPr>
          <p:cNvSpPr/>
          <p:nvPr/>
        </p:nvSpPr>
        <p:spPr>
          <a:xfrm>
            <a:off x="1313736" y="1907793"/>
            <a:ext cx="3111835" cy="3111835"/>
          </a:xfrm>
          <a:prstGeom prst="pie">
            <a:avLst>
              <a:gd name="adj1" fmla="val 10797228"/>
              <a:gd name="adj2" fmla="val 1618556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615D94-4BD8-D1D0-7FBE-CE2EFCFC1B5A}"/>
              </a:ext>
            </a:extLst>
          </p:cNvPr>
          <p:cNvSpPr txBox="1"/>
          <p:nvPr/>
        </p:nvSpPr>
        <p:spPr>
          <a:xfrm>
            <a:off x="674204" y="934520"/>
            <a:ext cx="7502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Rule of thumb</a:t>
            </a:r>
            <a:endParaRPr lang="en-SG" sz="2000" b="1" dirty="0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D0D65740-AC89-062B-C0A0-0D012B2ED40B}"/>
              </a:ext>
            </a:extLst>
          </p:cNvPr>
          <p:cNvSpPr/>
          <p:nvPr/>
        </p:nvSpPr>
        <p:spPr>
          <a:xfrm>
            <a:off x="2685337" y="1742626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20616771-64EE-66F9-DD39-F198FDEF96A3}"/>
              </a:ext>
            </a:extLst>
          </p:cNvPr>
          <p:cNvSpPr/>
          <p:nvPr/>
        </p:nvSpPr>
        <p:spPr>
          <a:xfrm>
            <a:off x="1148569" y="3298543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F4E39156-4C15-1020-A7E0-6DAF192B121D}"/>
              </a:ext>
            </a:extLst>
          </p:cNvPr>
          <p:cNvSpPr/>
          <p:nvPr/>
        </p:nvSpPr>
        <p:spPr>
          <a:xfrm>
            <a:off x="2185811" y="1830130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4240C1DE-829C-7C3A-486F-A3B39C6F40F0}"/>
              </a:ext>
            </a:extLst>
          </p:cNvPr>
          <p:cNvSpPr/>
          <p:nvPr/>
        </p:nvSpPr>
        <p:spPr>
          <a:xfrm>
            <a:off x="1675688" y="2152923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C11F83-DB0C-738A-EA3E-C91D979E0F01}"/>
              </a:ext>
            </a:extLst>
          </p:cNvPr>
          <p:cNvCxnSpPr>
            <a:cxnSpLocks/>
          </p:cNvCxnSpPr>
          <p:nvPr/>
        </p:nvCxnSpPr>
        <p:spPr>
          <a:xfrm>
            <a:off x="2864863" y="1405065"/>
            <a:ext cx="0" cy="31980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CBD141-83DD-1296-1FE8-60B13CBD9A2B}"/>
              </a:ext>
            </a:extLst>
          </p:cNvPr>
          <p:cNvCxnSpPr>
            <a:cxnSpLocks/>
          </p:cNvCxnSpPr>
          <p:nvPr/>
        </p:nvCxnSpPr>
        <p:spPr>
          <a:xfrm>
            <a:off x="2348351" y="1405065"/>
            <a:ext cx="0" cy="31980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CD2159-AAB7-297D-6DFC-DAE900DD0591}"/>
              </a:ext>
            </a:extLst>
          </p:cNvPr>
          <p:cNvCxnSpPr>
            <a:cxnSpLocks/>
          </p:cNvCxnSpPr>
          <p:nvPr/>
        </p:nvCxnSpPr>
        <p:spPr>
          <a:xfrm>
            <a:off x="1831839" y="1405065"/>
            <a:ext cx="0" cy="31980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47754E-C98B-3DF8-479B-E33BE6F63051}"/>
              </a:ext>
            </a:extLst>
          </p:cNvPr>
          <p:cNvCxnSpPr>
            <a:cxnSpLocks/>
          </p:cNvCxnSpPr>
          <p:nvPr/>
        </p:nvCxnSpPr>
        <p:spPr>
          <a:xfrm>
            <a:off x="1315327" y="1405065"/>
            <a:ext cx="0" cy="31980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artial Circle 23">
            <a:extLst>
              <a:ext uri="{FF2B5EF4-FFF2-40B4-BE49-F238E27FC236}">
                <a16:creationId xmlns:a16="http://schemas.microsoft.com/office/drawing/2014/main" id="{587A3A93-9D1E-72E5-F096-A272DC32FAC0}"/>
              </a:ext>
            </a:extLst>
          </p:cNvPr>
          <p:cNvSpPr/>
          <p:nvPr/>
        </p:nvSpPr>
        <p:spPr>
          <a:xfrm>
            <a:off x="4942082" y="1895026"/>
            <a:ext cx="3111835" cy="3111835"/>
          </a:xfrm>
          <a:prstGeom prst="pie">
            <a:avLst>
              <a:gd name="adj1" fmla="val 14370614"/>
              <a:gd name="adj2" fmla="val 1618556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951B6434-D151-B81A-5411-5753BFA71A94}"/>
              </a:ext>
            </a:extLst>
          </p:cNvPr>
          <p:cNvSpPr/>
          <p:nvPr/>
        </p:nvSpPr>
        <p:spPr>
          <a:xfrm>
            <a:off x="6313683" y="1729859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tial Circle 32">
            <a:extLst>
              <a:ext uri="{FF2B5EF4-FFF2-40B4-BE49-F238E27FC236}">
                <a16:creationId xmlns:a16="http://schemas.microsoft.com/office/drawing/2014/main" id="{A5CD09C7-F73D-3683-4508-D2F1D8DCBDEA}"/>
              </a:ext>
            </a:extLst>
          </p:cNvPr>
          <p:cNvSpPr/>
          <p:nvPr/>
        </p:nvSpPr>
        <p:spPr>
          <a:xfrm>
            <a:off x="4942082" y="1895024"/>
            <a:ext cx="3111835" cy="3111835"/>
          </a:xfrm>
          <a:prstGeom prst="pie">
            <a:avLst>
              <a:gd name="adj1" fmla="val 10779264"/>
              <a:gd name="adj2" fmla="val 123980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Partial Circle 33">
            <a:extLst>
              <a:ext uri="{FF2B5EF4-FFF2-40B4-BE49-F238E27FC236}">
                <a16:creationId xmlns:a16="http://schemas.microsoft.com/office/drawing/2014/main" id="{6FB94E0B-B518-3C58-4CAE-0CF1A6258833}"/>
              </a:ext>
            </a:extLst>
          </p:cNvPr>
          <p:cNvSpPr/>
          <p:nvPr/>
        </p:nvSpPr>
        <p:spPr>
          <a:xfrm>
            <a:off x="4942082" y="1895022"/>
            <a:ext cx="3111835" cy="3111835"/>
          </a:xfrm>
          <a:prstGeom prst="pie">
            <a:avLst>
              <a:gd name="adj1" fmla="val 12408755"/>
              <a:gd name="adj2" fmla="val 1436776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60D9D109-E937-F5EF-921C-936C8CA8C7D9}"/>
              </a:ext>
            </a:extLst>
          </p:cNvPr>
          <p:cNvSpPr/>
          <p:nvPr/>
        </p:nvSpPr>
        <p:spPr>
          <a:xfrm>
            <a:off x="4942082" y="2560213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C95311F9-8BE7-4593-70BC-BAC63E55816B}"/>
              </a:ext>
            </a:extLst>
          </p:cNvPr>
          <p:cNvSpPr/>
          <p:nvPr/>
        </p:nvSpPr>
        <p:spPr>
          <a:xfrm>
            <a:off x="4776915" y="3285776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93CA6CFD-922C-8658-E149-5F5123D64923}"/>
              </a:ext>
            </a:extLst>
          </p:cNvPr>
          <p:cNvSpPr/>
          <p:nvPr/>
        </p:nvSpPr>
        <p:spPr>
          <a:xfrm>
            <a:off x="5559928" y="1910186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50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290B1-44C1-1776-DA97-1F2D97909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98D064-E38F-2350-C034-784EE921A6F2}"/>
              </a:ext>
            </a:extLst>
          </p:cNvPr>
          <p:cNvSpPr txBox="1"/>
          <p:nvPr/>
        </p:nvSpPr>
        <p:spPr>
          <a:xfrm>
            <a:off x="148385" y="89790"/>
            <a:ext cx="799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AUXILIARY PROJECTION – </a:t>
            </a:r>
            <a:r>
              <a:rPr lang="en-SG" sz="2000" b="1" dirty="0">
                <a:solidFill>
                  <a:srgbClr val="FF0000"/>
                </a:solidFill>
              </a:rPr>
              <a:t>FURTHEST POINTS</a:t>
            </a:r>
            <a:endParaRPr lang="en-SG" sz="1600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D82855-0258-8D86-1B62-EE2111BF72C5}"/>
              </a:ext>
            </a:extLst>
          </p:cNvPr>
          <p:cNvSpPr/>
          <p:nvPr/>
        </p:nvSpPr>
        <p:spPr>
          <a:xfrm>
            <a:off x="1627726" y="1245631"/>
            <a:ext cx="2336268" cy="23362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F3A830-CF9C-F1E1-AD35-3EC24C6EBAFF}"/>
              </a:ext>
            </a:extLst>
          </p:cNvPr>
          <p:cNvCxnSpPr>
            <a:cxnSpLocks/>
          </p:cNvCxnSpPr>
          <p:nvPr/>
        </p:nvCxnSpPr>
        <p:spPr>
          <a:xfrm flipV="1">
            <a:off x="311183" y="3143399"/>
            <a:ext cx="1077173" cy="494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AAF58C-36BE-04EE-3B04-13A38B235936}"/>
              </a:ext>
            </a:extLst>
          </p:cNvPr>
          <p:cNvCxnSpPr>
            <a:cxnSpLocks/>
          </p:cNvCxnSpPr>
          <p:nvPr/>
        </p:nvCxnSpPr>
        <p:spPr>
          <a:xfrm flipV="1">
            <a:off x="560130" y="509948"/>
            <a:ext cx="3483414" cy="16334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79DF2A-B103-921B-4BDE-E16FDDE1E455}"/>
              </a:ext>
            </a:extLst>
          </p:cNvPr>
          <p:cNvCxnSpPr>
            <a:cxnSpLocks/>
          </p:cNvCxnSpPr>
          <p:nvPr/>
        </p:nvCxnSpPr>
        <p:spPr>
          <a:xfrm flipV="1">
            <a:off x="1627726" y="2629983"/>
            <a:ext cx="3483414" cy="16334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E4948D-1DB3-2E86-66F7-DA40CC47DCEE}"/>
              </a:ext>
            </a:extLst>
          </p:cNvPr>
          <p:cNvCxnSpPr/>
          <p:nvPr/>
        </p:nvCxnSpPr>
        <p:spPr>
          <a:xfrm flipH="1" flipV="1">
            <a:off x="1838373" y="509948"/>
            <a:ext cx="1914974" cy="381789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69DD0173-AE5E-07DC-B873-6B1B7EBA1A4A}"/>
              </a:ext>
            </a:extLst>
          </p:cNvPr>
          <p:cNvSpPr/>
          <p:nvPr/>
        </p:nvSpPr>
        <p:spPr>
          <a:xfrm>
            <a:off x="2630693" y="2248598"/>
            <a:ext cx="330333" cy="330333"/>
          </a:xfrm>
          <a:prstGeom prst="mathMultiply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87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94ADF-B124-0EFE-0834-2667007AE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AA34E1-766F-CAD8-2A2B-C5FDE63BA2B0}"/>
              </a:ext>
            </a:extLst>
          </p:cNvPr>
          <p:cNvSpPr txBox="1"/>
          <p:nvPr/>
        </p:nvSpPr>
        <p:spPr>
          <a:xfrm>
            <a:off x="148385" y="89790"/>
            <a:ext cx="799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AUXILIARY PROJECTION – </a:t>
            </a:r>
            <a:r>
              <a:rPr lang="en-SG" sz="2000" b="1" dirty="0">
                <a:solidFill>
                  <a:srgbClr val="FF0000"/>
                </a:solidFill>
              </a:rPr>
              <a:t>EDGE OF COLUMNS</a:t>
            </a:r>
            <a:endParaRPr lang="en-SG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ight Gray Tube">
                <a:extLst>
                  <a:ext uri="{FF2B5EF4-FFF2-40B4-BE49-F238E27FC236}">
                    <a16:creationId xmlns:a16="http://schemas.microsoft.com/office/drawing/2014/main" id="{D73C5224-5B84-E288-0E79-EC91E87739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2933558"/>
                  </p:ext>
                </p:extLst>
              </p:nvPr>
            </p:nvGraphicFramePr>
            <p:xfrm>
              <a:off x="668282" y="976430"/>
              <a:ext cx="2263584" cy="34587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63584" cy="3458734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2938419" ay="-73858" az="-848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565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ight Gray Tube">
                <a:extLst>
                  <a:ext uri="{FF2B5EF4-FFF2-40B4-BE49-F238E27FC236}">
                    <a16:creationId xmlns:a16="http://schemas.microsoft.com/office/drawing/2014/main" id="{D73C5224-5B84-E288-0E79-EC91E87739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282" y="976430"/>
                <a:ext cx="2263584" cy="345873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B7D0895-A145-F1F5-0BE9-5B79ADF6C33A}"/>
              </a:ext>
            </a:extLst>
          </p:cNvPr>
          <p:cNvSpPr/>
          <p:nvPr/>
        </p:nvSpPr>
        <p:spPr>
          <a:xfrm>
            <a:off x="5332404" y="1120260"/>
            <a:ext cx="1398729" cy="306395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BB03F-4DAE-1E43-09C9-A2134B8268E0}"/>
              </a:ext>
            </a:extLst>
          </p:cNvPr>
          <p:cNvSpPr/>
          <p:nvPr/>
        </p:nvSpPr>
        <p:spPr>
          <a:xfrm>
            <a:off x="4931058" y="1120260"/>
            <a:ext cx="2263584" cy="3063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15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EA145-50D0-DAF2-D72C-EDFBA64C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ight Gray Cylinder">
                <a:extLst>
                  <a:ext uri="{FF2B5EF4-FFF2-40B4-BE49-F238E27FC236}">
                    <a16:creationId xmlns:a16="http://schemas.microsoft.com/office/drawing/2014/main" id="{AD58EA25-DCD6-11DB-27E5-2FF5C4188C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5111631"/>
                  </p:ext>
                </p:extLst>
              </p:nvPr>
            </p:nvGraphicFramePr>
            <p:xfrm>
              <a:off x="911515" y="653486"/>
              <a:ext cx="2415756" cy="32907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15756" cy="3290754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4923100" ay="1186294" az="-67457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56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ight Gray Cylinder">
                <a:extLst>
                  <a:ext uri="{FF2B5EF4-FFF2-40B4-BE49-F238E27FC236}">
                    <a16:creationId xmlns:a16="http://schemas.microsoft.com/office/drawing/2014/main" id="{AD58EA25-DCD6-11DB-27E5-2FF5C4188C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515" y="653486"/>
                <a:ext cx="2415756" cy="329075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B92616-971D-3119-F77D-009CA075F040}"/>
              </a:ext>
            </a:extLst>
          </p:cNvPr>
          <p:cNvSpPr txBox="1"/>
          <p:nvPr/>
        </p:nvSpPr>
        <p:spPr>
          <a:xfrm>
            <a:off x="148385" y="89790"/>
            <a:ext cx="799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AUXILIARY PROJECTION – </a:t>
            </a:r>
            <a:r>
              <a:rPr lang="en-SG" sz="2000" b="1" dirty="0">
                <a:solidFill>
                  <a:srgbClr val="FF0000"/>
                </a:solidFill>
              </a:rPr>
              <a:t>HIDDEN LINES</a:t>
            </a:r>
            <a:endParaRPr lang="en-SG" sz="1600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65EACA-D438-57C8-9F17-81BC81BD8721}"/>
              </a:ext>
            </a:extLst>
          </p:cNvPr>
          <p:cNvSpPr/>
          <p:nvPr/>
        </p:nvSpPr>
        <p:spPr>
          <a:xfrm>
            <a:off x="4655776" y="1867099"/>
            <a:ext cx="2321909" cy="20394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DA4ECC-C841-B702-127F-5DE29BD93179}"/>
              </a:ext>
            </a:extLst>
          </p:cNvPr>
          <p:cNvCxnSpPr>
            <a:cxnSpLocks/>
            <a:endCxn id="18" idx="0"/>
          </p:cNvCxnSpPr>
          <p:nvPr/>
        </p:nvCxnSpPr>
        <p:spPr>
          <a:xfrm flipV="1">
            <a:off x="4694080" y="1603791"/>
            <a:ext cx="488300" cy="952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150CC5-A610-C7ED-4F74-13EC20B47C37}"/>
              </a:ext>
            </a:extLst>
          </p:cNvPr>
          <p:cNvCxnSpPr>
            <a:cxnSpLocks/>
          </p:cNvCxnSpPr>
          <p:nvPr/>
        </p:nvCxnSpPr>
        <p:spPr>
          <a:xfrm flipH="1" flipV="1">
            <a:off x="6379256" y="1560704"/>
            <a:ext cx="507468" cy="9288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A5F43BB-B01A-66C5-D4D6-8B43D6976CC8}"/>
              </a:ext>
            </a:extLst>
          </p:cNvPr>
          <p:cNvSpPr/>
          <p:nvPr/>
        </p:nvSpPr>
        <p:spPr>
          <a:xfrm>
            <a:off x="5182380" y="1335694"/>
            <a:ext cx="1196876" cy="268097"/>
          </a:xfrm>
          <a:custGeom>
            <a:avLst/>
            <a:gdLst>
              <a:gd name="connsiteX0" fmla="*/ 0 w 1196876"/>
              <a:gd name="connsiteY0" fmla="*/ 268097 h 268097"/>
              <a:gd name="connsiteX1" fmla="*/ 38299 w 1196876"/>
              <a:gd name="connsiteY1" fmla="*/ 234585 h 268097"/>
              <a:gd name="connsiteX2" fmla="*/ 47874 w 1196876"/>
              <a:gd name="connsiteY2" fmla="*/ 215435 h 268097"/>
              <a:gd name="connsiteX3" fmla="*/ 76599 w 1196876"/>
              <a:gd name="connsiteY3" fmla="*/ 186710 h 268097"/>
              <a:gd name="connsiteX4" fmla="*/ 90961 w 1196876"/>
              <a:gd name="connsiteY4" fmla="*/ 172348 h 268097"/>
              <a:gd name="connsiteX5" fmla="*/ 114898 w 1196876"/>
              <a:gd name="connsiteY5" fmla="*/ 143623 h 268097"/>
              <a:gd name="connsiteX6" fmla="*/ 138835 w 1196876"/>
              <a:gd name="connsiteY6" fmla="*/ 124474 h 268097"/>
              <a:gd name="connsiteX7" fmla="*/ 153198 w 1196876"/>
              <a:gd name="connsiteY7" fmla="*/ 114899 h 268097"/>
              <a:gd name="connsiteX8" fmla="*/ 210647 w 1196876"/>
              <a:gd name="connsiteY8" fmla="*/ 86174 h 268097"/>
              <a:gd name="connsiteX9" fmla="*/ 229797 w 1196876"/>
              <a:gd name="connsiteY9" fmla="*/ 76599 h 268097"/>
              <a:gd name="connsiteX10" fmla="*/ 263309 w 1196876"/>
              <a:gd name="connsiteY10" fmla="*/ 67024 h 268097"/>
              <a:gd name="connsiteX11" fmla="*/ 301608 w 1196876"/>
              <a:gd name="connsiteY11" fmla="*/ 47875 h 268097"/>
              <a:gd name="connsiteX12" fmla="*/ 339908 w 1196876"/>
              <a:gd name="connsiteY12" fmla="*/ 38300 h 268097"/>
              <a:gd name="connsiteX13" fmla="*/ 363845 w 1196876"/>
              <a:gd name="connsiteY13" fmla="*/ 28725 h 268097"/>
              <a:gd name="connsiteX14" fmla="*/ 387782 w 1196876"/>
              <a:gd name="connsiteY14" fmla="*/ 23937 h 268097"/>
              <a:gd name="connsiteX15" fmla="*/ 402144 w 1196876"/>
              <a:gd name="connsiteY15" fmla="*/ 19150 h 268097"/>
              <a:gd name="connsiteX16" fmla="*/ 421294 w 1196876"/>
              <a:gd name="connsiteY16" fmla="*/ 14363 h 268097"/>
              <a:gd name="connsiteX17" fmla="*/ 450019 w 1196876"/>
              <a:gd name="connsiteY17" fmla="*/ 4788 h 268097"/>
              <a:gd name="connsiteX18" fmla="*/ 478743 w 1196876"/>
              <a:gd name="connsiteY18" fmla="*/ 0 h 268097"/>
              <a:gd name="connsiteX19" fmla="*/ 655878 w 1196876"/>
              <a:gd name="connsiteY19" fmla="*/ 9575 h 268097"/>
              <a:gd name="connsiteX20" fmla="*/ 684603 w 1196876"/>
              <a:gd name="connsiteY20" fmla="*/ 14363 h 268097"/>
              <a:gd name="connsiteX21" fmla="*/ 765989 w 1196876"/>
              <a:gd name="connsiteY21" fmla="*/ 23937 h 268097"/>
              <a:gd name="connsiteX22" fmla="*/ 813864 w 1196876"/>
              <a:gd name="connsiteY22" fmla="*/ 38300 h 268097"/>
              <a:gd name="connsiteX23" fmla="*/ 837801 w 1196876"/>
              <a:gd name="connsiteY23" fmla="*/ 43087 h 268097"/>
              <a:gd name="connsiteX24" fmla="*/ 852163 w 1196876"/>
              <a:gd name="connsiteY24" fmla="*/ 47875 h 268097"/>
              <a:gd name="connsiteX25" fmla="*/ 900037 w 1196876"/>
              <a:gd name="connsiteY25" fmla="*/ 57449 h 268097"/>
              <a:gd name="connsiteX26" fmla="*/ 938337 w 1196876"/>
              <a:gd name="connsiteY26" fmla="*/ 67024 h 268097"/>
              <a:gd name="connsiteX27" fmla="*/ 957487 w 1196876"/>
              <a:gd name="connsiteY27" fmla="*/ 71812 h 268097"/>
              <a:gd name="connsiteX28" fmla="*/ 976636 w 1196876"/>
              <a:gd name="connsiteY28" fmla="*/ 76599 h 268097"/>
              <a:gd name="connsiteX29" fmla="*/ 1000574 w 1196876"/>
              <a:gd name="connsiteY29" fmla="*/ 86174 h 268097"/>
              <a:gd name="connsiteX30" fmla="*/ 1014936 w 1196876"/>
              <a:gd name="connsiteY30" fmla="*/ 90961 h 268097"/>
              <a:gd name="connsiteX31" fmla="*/ 1034086 w 1196876"/>
              <a:gd name="connsiteY31" fmla="*/ 95749 h 268097"/>
              <a:gd name="connsiteX32" fmla="*/ 1072385 w 1196876"/>
              <a:gd name="connsiteY32" fmla="*/ 114899 h 268097"/>
              <a:gd name="connsiteX33" fmla="*/ 1105897 w 1196876"/>
              <a:gd name="connsiteY33" fmla="*/ 129261 h 268097"/>
              <a:gd name="connsiteX34" fmla="*/ 1139409 w 1196876"/>
              <a:gd name="connsiteY34" fmla="*/ 148411 h 268097"/>
              <a:gd name="connsiteX35" fmla="*/ 1187284 w 1196876"/>
              <a:gd name="connsiteY35" fmla="*/ 205860 h 268097"/>
              <a:gd name="connsiteX36" fmla="*/ 1196858 w 1196876"/>
              <a:gd name="connsiteY36" fmla="*/ 225010 h 26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96876" h="268097">
                <a:moveTo>
                  <a:pt x="0" y="268097"/>
                </a:moveTo>
                <a:cubicBezTo>
                  <a:pt x="7502" y="262095"/>
                  <a:pt x="31104" y="244658"/>
                  <a:pt x="38299" y="234585"/>
                </a:cubicBezTo>
                <a:cubicBezTo>
                  <a:pt x="42447" y="228778"/>
                  <a:pt x="43416" y="221008"/>
                  <a:pt x="47874" y="215435"/>
                </a:cubicBezTo>
                <a:cubicBezTo>
                  <a:pt x="56333" y="204861"/>
                  <a:pt x="67024" y="196285"/>
                  <a:pt x="76599" y="186710"/>
                </a:cubicBezTo>
                <a:cubicBezTo>
                  <a:pt x="81386" y="181923"/>
                  <a:pt x="87933" y="178404"/>
                  <a:pt x="90961" y="172348"/>
                </a:cubicBezTo>
                <a:cubicBezTo>
                  <a:pt x="103109" y="148052"/>
                  <a:pt x="94598" y="157157"/>
                  <a:pt x="114898" y="143623"/>
                </a:cubicBezTo>
                <a:cubicBezTo>
                  <a:pt x="131039" y="119412"/>
                  <a:pt x="115711" y="136036"/>
                  <a:pt x="138835" y="124474"/>
                </a:cubicBezTo>
                <a:cubicBezTo>
                  <a:pt x="143982" y="121901"/>
                  <a:pt x="148147" y="117654"/>
                  <a:pt x="153198" y="114899"/>
                </a:cubicBezTo>
                <a:cubicBezTo>
                  <a:pt x="153211" y="114892"/>
                  <a:pt x="201066" y="90965"/>
                  <a:pt x="210647" y="86174"/>
                </a:cubicBezTo>
                <a:cubicBezTo>
                  <a:pt x="217030" y="82982"/>
                  <a:pt x="222873" y="78330"/>
                  <a:pt x="229797" y="76599"/>
                </a:cubicBezTo>
                <a:cubicBezTo>
                  <a:pt x="237928" y="74566"/>
                  <a:pt x="254911" y="70841"/>
                  <a:pt x="263309" y="67024"/>
                </a:cubicBezTo>
                <a:cubicBezTo>
                  <a:pt x="276303" y="61118"/>
                  <a:pt x="287761" y="51337"/>
                  <a:pt x="301608" y="47875"/>
                </a:cubicBezTo>
                <a:cubicBezTo>
                  <a:pt x="314375" y="44683"/>
                  <a:pt x="327690" y="43187"/>
                  <a:pt x="339908" y="38300"/>
                </a:cubicBezTo>
                <a:cubicBezTo>
                  <a:pt x="347887" y="35108"/>
                  <a:pt x="355614" y="31194"/>
                  <a:pt x="363845" y="28725"/>
                </a:cubicBezTo>
                <a:cubicBezTo>
                  <a:pt x="371639" y="26387"/>
                  <a:pt x="379888" y="25911"/>
                  <a:pt x="387782" y="23937"/>
                </a:cubicBezTo>
                <a:cubicBezTo>
                  <a:pt x="392678" y="22713"/>
                  <a:pt x="397292" y="20536"/>
                  <a:pt x="402144" y="19150"/>
                </a:cubicBezTo>
                <a:cubicBezTo>
                  <a:pt x="408471" y="17343"/>
                  <a:pt x="414992" y="16254"/>
                  <a:pt x="421294" y="14363"/>
                </a:cubicBezTo>
                <a:cubicBezTo>
                  <a:pt x="430961" y="11463"/>
                  <a:pt x="440063" y="6447"/>
                  <a:pt x="450019" y="4788"/>
                </a:cubicBezTo>
                <a:lnTo>
                  <a:pt x="478743" y="0"/>
                </a:lnTo>
                <a:cubicBezTo>
                  <a:pt x="525248" y="2022"/>
                  <a:pt x="604631" y="4450"/>
                  <a:pt x="655878" y="9575"/>
                </a:cubicBezTo>
                <a:cubicBezTo>
                  <a:pt x="665537" y="10541"/>
                  <a:pt x="675009" y="12887"/>
                  <a:pt x="684603" y="14363"/>
                </a:cubicBezTo>
                <a:cubicBezTo>
                  <a:pt x="723901" y="20409"/>
                  <a:pt x="721228" y="19461"/>
                  <a:pt x="765989" y="23937"/>
                </a:cubicBezTo>
                <a:cubicBezTo>
                  <a:pt x="828183" y="36377"/>
                  <a:pt x="750866" y="19401"/>
                  <a:pt x="813864" y="38300"/>
                </a:cubicBezTo>
                <a:cubicBezTo>
                  <a:pt x="821658" y="40638"/>
                  <a:pt x="829907" y="41113"/>
                  <a:pt x="837801" y="43087"/>
                </a:cubicBezTo>
                <a:cubicBezTo>
                  <a:pt x="842697" y="44311"/>
                  <a:pt x="847246" y="46740"/>
                  <a:pt x="852163" y="47875"/>
                </a:cubicBezTo>
                <a:cubicBezTo>
                  <a:pt x="868020" y="51534"/>
                  <a:pt x="884249" y="53502"/>
                  <a:pt x="900037" y="57449"/>
                </a:cubicBezTo>
                <a:lnTo>
                  <a:pt x="938337" y="67024"/>
                </a:lnTo>
                <a:lnTo>
                  <a:pt x="957487" y="71812"/>
                </a:lnTo>
                <a:cubicBezTo>
                  <a:pt x="963870" y="73408"/>
                  <a:pt x="970527" y="74156"/>
                  <a:pt x="976636" y="76599"/>
                </a:cubicBezTo>
                <a:cubicBezTo>
                  <a:pt x="984615" y="79791"/>
                  <a:pt x="992527" y="83157"/>
                  <a:pt x="1000574" y="86174"/>
                </a:cubicBezTo>
                <a:cubicBezTo>
                  <a:pt x="1005299" y="87946"/>
                  <a:pt x="1010084" y="89575"/>
                  <a:pt x="1014936" y="90961"/>
                </a:cubicBezTo>
                <a:cubicBezTo>
                  <a:pt x="1021263" y="92769"/>
                  <a:pt x="1028012" y="93218"/>
                  <a:pt x="1034086" y="95749"/>
                </a:cubicBezTo>
                <a:cubicBezTo>
                  <a:pt x="1047261" y="101239"/>
                  <a:pt x="1058844" y="110386"/>
                  <a:pt x="1072385" y="114899"/>
                </a:cubicBezTo>
                <a:cubicBezTo>
                  <a:pt x="1086348" y="119553"/>
                  <a:pt x="1092374" y="120809"/>
                  <a:pt x="1105897" y="129261"/>
                </a:cubicBezTo>
                <a:cubicBezTo>
                  <a:pt x="1139022" y="149964"/>
                  <a:pt x="1111192" y="139004"/>
                  <a:pt x="1139409" y="148411"/>
                </a:cubicBezTo>
                <a:cubicBezTo>
                  <a:pt x="1176269" y="185270"/>
                  <a:pt x="1160625" y="165870"/>
                  <a:pt x="1187284" y="205860"/>
                </a:cubicBezTo>
                <a:cubicBezTo>
                  <a:pt x="1197743" y="221549"/>
                  <a:pt x="1196858" y="214469"/>
                  <a:pt x="1196858" y="22501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D53981B-8844-AFCB-A221-803F1F6A2C64}"/>
              </a:ext>
            </a:extLst>
          </p:cNvPr>
          <p:cNvSpPr/>
          <p:nvPr/>
        </p:nvSpPr>
        <p:spPr>
          <a:xfrm>
            <a:off x="5199154" y="1646877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E79705B-8433-492F-A2FD-787D2D1E2A5B}"/>
              </a:ext>
            </a:extLst>
          </p:cNvPr>
          <p:cNvSpPr/>
          <p:nvPr/>
        </p:nvSpPr>
        <p:spPr>
          <a:xfrm>
            <a:off x="5112980" y="1551129"/>
            <a:ext cx="1354844" cy="689390"/>
          </a:xfrm>
          <a:custGeom>
            <a:avLst/>
            <a:gdLst>
              <a:gd name="connsiteX0" fmla="*/ 47874 w 1354844"/>
              <a:gd name="connsiteY0" fmla="*/ 90961 h 689390"/>
              <a:gd name="connsiteX1" fmla="*/ 28725 w 1354844"/>
              <a:gd name="connsiteY1" fmla="*/ 114898 h 689390"/>
              <a:gd name="connsiteX2" fmla="*/ 19150 w 1354844"/>
              <a:gd name="connsiteY2" fmla="*/ 143623 h 689390"/>
              <a:gd name="connsiteX3" fmla="*/ 4788 w 1354844"/>
              <a:gd name="connsiteY3" fmla="*/ 220222 h 689390"/>
              <a:gd name="connsiteX4" fmla="*/ 0 w 1354844"/>
              <a:gd name="connsiteY4" fmla="*/ 248946 h 689390"/>
              <a:gd name="connsiteX5" fmla="*/ 4788 w 1354844"/>
              <a:gd name="connsiteY5" fmla="*/ 320758 h 689390"/>
              <a:gd name="connsiteX6" fmla="*/ 14362 w 1354844"/>
              <a:gd name="connsiteY6" fmla="*/ 373420 h 689390"/>
              <a:gd name="connsiteX7" fmla="*/ 43087 w 1354844"/>
              <a:gd name="connsiteY7" fmla="*/ 406932 h 689390"/>
              <a:gd name="connsiteX8" fmla="*/ 52662 w 1354844"/>
              <a:gd name="connsiteY8" fmla="*/ 421294 h 689390"/>
              <a:gd name="connsiteX9" fmla="*/ 86174 w 1354844"/>
              <a:gd name="connsiteY9" fmla="*/ 454806 h 689390"/>
              <a:gd name="connsiteX10" fmla="*/ 114899 w 1354844"/>
              <a:gd name="connsiteY10" fmla="*/ 478743 h 689390"/>
              <a:gd name="connsiteX11" fmla="*/ 124473 w 1354844"/>
              <a:gd name="connsiteY11" fmla="*/ 493106 h 689390"/>
              <a:gd name="connsiteX12" fmla="*/ 162773 w 1354844"/>
              <a:gd name="connsiteY12" fmla="*/ 521830 h 689390"/>
              <a:gd name="connsiteX13" fmla="*/ 205860 w 1354844"/>
              <a:gd name="connsiteY13" fmla="*/ 555342 h 689390"/>
              <a:gd name="connsiteX14" fmla="*/ 234584 w 1354844"/>
              <a:gd name="connsiteY14" fmla="*/ 569705 h 689390"/>
              <a:gd name="connsiteX15" fmla="*/ 258522 w 1354844"/>
              <a:gd name="connsiteY15" fmla="*/ 579279 h 689390"/>
              <a:gd name="connsiteX16" fmla="*/ 272884 w 1354844"/>
              <a:gd name="connsiteY16" fmla="*/ 584067 h 689390"/>
              <a:gd name="connsiteX17" fmla="*/ 292034 w 1354844"/>
              <a:gd name="connsiteY17" fmla="*/ 593642 h 689390"/>
              <a:gd name="connsiteX18" fmla="*/ 325546 w 1354844"/>
              <a:gd name="connsiteY18" fmla="*/ 608004 h 689390"/>
              <a:gd name="connsiteX19" fmla="*/ 339908 w 1354844"/>
              <a:gd name="connsiteY19" fmla="*/ 617579 h 689390"/>
              <a:gd name="connsiteX20" fmla="*/ 368633 w 1354844"/>
              <a:gd name="connsiteY20" fmla="*/ 627154 h 689390"/>
              <a:gd name="connsiteX21" fmla="*/ 402145 w 1354844"/>
              <a:gd name="connsiteY21" fmla="*/ 641516 h 689390"/>
              <a:gd name="connsiteX22" fmla="*/ 469169 w 1354844"/>
              <a:gd name="connsiteY22" fmla="*/ 655878 h 689390"/>
              <a:gd name="connsiteX23" fmla="*/ 512256 w 1354844"/>
              <a:gd name="connsiteY23" fmla="*/ 665453 h 689390"/>
              <a:gd name="connsiteX24" fmla="*/ 588855 w 1354844"/>
              <a:gd name="connsiteY24" fmla="*/ 675028 h 689390"/>
              <a:gd name="connsiteX25" fmla="*/ 670241 w 1354844"/>
              <a:gd name="connsiteY25" fmla="*/ 684603 h 689390"/>
              <a:gd name="connsiteX26" fmla="*/ 742052 w 1354844"/>
              <a:gd name="connsiteY26" fmla="*/ 689390 h 689390"/>
              <a:gd name="connsiteX27" fmla="*/ 909613 w 1354844"/>
              <a:gd name="connsiteY27" fmla="*/ 670241 h 689390"/>
              <a:gd name="connsiteX28" fmla="*/ 938337 w 1354844"/>
              <a:gd name="connsiteY28" fmla="*/ 665453 h 689390"/>
              <a:gd name="connsiteX29" fmla="*/ 1029299 w 1354844"/>
              <a:gd name="connsiteY29" fmla="*/ 631941 h 689390"/>
              <a:gd name="connsiteX30" fmla="*/ 1086748 w 1354844"/>
              <a:gd name="connsiteY30" fmla="*/ 612791 h 689390"/>
              <a:gd name="connsiteX31" fmla="*/ 1134622 w 1354844"/>
              <a:gd name="connsiteY31" fmla="*/ 588854 h 689390"/>
              <a:gd name="connsiteX32" fmla="*/ 1182496 w 1354844"/>
              <a:gd name="connsiteY32" fmla="*/ 574492 h 689390"/>
              <a:gd name="connsiteX33" fmla="*/ 1235158 w 1354844"/>
              <a:gd name="connsiteY33" fmla="*/ 545767 h 689390"/>
              <a:gd name="connsiteX34" fmla="*/ 1283033 w 1354844"/>
              <a:gd name="connsiteY34" fmla="*/ 507468 h 689390"/>
              <a:gd name="connsiteX35" fmla="*/ 1326119 w 1354844"/>
              <a:gd name="connsiteY35" fmla="*/ 450019 h 689390"/>
              <a:gd name="connsiteX36" fmla="*/ 1345269 w 1354844"/>
              <a:gd name="connsiteY36" fmla="*/ 402144 h 689390"/>
              <a:gd name="connsiteX37" fmla="*/ 1354844 w 1354844"/>
              <a:gd name="connsiteY37" fmla="*/ 368632 h 689390"/>
              <a:gd name="connsiteX38" fmla="*/ 1350057 w 1354844"/>
              <a:gd name="connsiteY38" fmla="*/ 205859 h 689390"/>
              <a:gd name="connsiteX39" fmla="*/ 1340482 w 1354844"/>
              <a:gd name="connsiteY39" fmla="*/ 186710 h 689390"/>
              <a:gd name="connsiteX40" fmla="*/ 1330907 w 1354844"/>
              <a:gd name="connsiteY40" fmla="*/ 157985 h 689390"/>
              <a:gd name="connsiteX41" fmla="*/ 1326119 w 1354844"/>
              <a:gd name="connsiteY41" fmla="*/ 129261 h 689390"/>
              <a:gd name="connsiteX42" fmla="*/ 1311757 w 1354844"/>
              <a:gd name="connsiteY42" fmla="*/ 105323 h 689390"/>
              <a:gd name="connsiteX43" fmla="*/ 1287820 w 1354844"/>
              <a:gd name="connsiteY43" fmla="*/ 76599 h 689390"/>
              <a:gd name="connsiteX44" fmla="*/ 1268670 w 1354844"/>
              <a:gd name="connsiteY44" fmla="*/ 47874 h 689390"/>
              <a:gd name="connsiteX45" fmla="*/ 1263883 w 1354844"/>
              <a:gd name="connsiteY45" fmla="*/ 28724 h 689390"/>
              <a:gd name="connsiteX46" fmla="*/ 1244733 w 1354844"/>
              <a:gd name="connsiteY46" fmla="*/ 0 h 68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54844" h="689390">
                <a:moveTo>
                  <a:pt x="47874" y="90961"/>
                </a:moveTo>
                <a:cubicBezTo>
                  <a:pt x="41491" y="98940"/>
                  <a:pt x="33618" y="105928"/>
                  <a:pt x="28725" y="114898"/>
                </a:cubicBezTo>
                <a:cubicBezTo>
                  <a:pt x="23892" y="123759"/>
                  <a:pt x="21598" y="133831"/>
                  <a:pt x="19150" y="143623"/>
                </a:cubicBezTo>
                <a:cubicBezTo>
                  <a:pt x="9652" y="181610"/>
                  <a:pt x="15446" y="156273"/>
                  <a:pt x="4788" y="220222"/>
                </a:cubicBezTo>
                <a:lnTo>
                  <a:pt x="0" y="248946"/>
                </a:lnTo>
                <a:cubicBezTo>
                  <a:pt x="1596" y="272883"/>
                  <a:pt x="2616" y="296866"/>
                  <a:pt x="4788" y="320758"/>
                </a:cubicBezTo>
                <a:cubicBezTo>
                  <a:pt x="5696" y="330751"/>
                  <a:pt x="9643" y="360835"/>
                  <a:pt x="14362" y="373420"/>
                </a:cubicBezTo>
                <a:cubicBezTo>
                  <a:pt x="25582" y="403340"/>
                  <a:pt x="20379" y="384224"/>
                  <a:pt x="43087" y="406932"/>
                </a:cubicBezTo>
                <a:cubicBezTo>
                  <a:pt x="47155" y="411000"/>
                  <a:pt x="48813" y="417017"/>
                  <a:pt x="52662" y="421294"/>
                </a:cubicBezTo>
                <a:cubicBezTo>
                  <a:pt x="63230" y="433036"/>
                  <a:pt x="75003" y="443635"/>
                  <a:pt x="86174" y="454806"/>
                </a:cubicBezTo>
                <a:cubicBezTo>
                  <a:pt x="104605" y="473237"/>
                  <a:pt x="94903" y="465413"/>
                  <a:pt x="114899" y="478743"/>
                </a:cubicBezTo>
                <a:cubicBezTo>
                  <a:pt x="118090" y="483531"/>
                  <a:pt x="120404" y="489037"/>
                  <a:pt x="124473" y="493106"/>
                </a:cubicBezTo>
                <a:cubicBezTo>
                  <a:pt x="143684" y="512317"/>
                  <a:pt x="145100" y="508576"/>
                  <a:pt x="162773" y="521830"/>
                </a:cubicBezTo>
                <a:cubicBezTo>
                  <a:pt x="177329" y="532747"/>
                  <a:pt x="189586" y="547204"/>
                  <a:pt x="205860" y="555342"/>
                </a:cubicBezTo>
                <a:cubicBezTo>
                  <a:pt x="215435" y="560130"/>
                  <a:pt x="224839" y="565275"/>
                  <a:pt x="234584" y="569705"/>
                </a:cubicBezTo>
                <a:cubicBezTo>
                  <a:pt x="242408" y="573261"/>
                  <a:pt x="250475" y="576262"/>
                  <a:pt x="258522" y="579279"/>
                </a:cubicBezTo>
                <a:cubicBezTo>
                  <a:pt x="263247" y="581051"/>
                  <a:pt x="268246" y="582079"/>
                  <a:pt x="272884" y="584067"/>
                </a:cubicBezTo>
                <a:cubicBezTo>
                  <a:pt x="279444" y="586878"/>
                  <a:pt x="285537" y="590689"/>
                  <a:pt x="292034" y="593642"/>
                </a:cubicBezTo>
                <a:cubicBezTo>
                  <a:pt x="303098" y="598671"/>
                  <a:pt x="314676" y="602569"/>
                  <a:pt x="325546" y="608004"/>
                </a:cubicBezTo>
                <a:cubicBezTo>
                  <a:pt x="330692" y="610577"/>
                  <a:pt x="334650" y="615242"/>
                  <a:pt x="339908" y="617579"/>
                </a:cubicBezTo>
                <a:cubicBezTo>
                  <a:pt x="349131" y="621678"/>
                  <a:pt x="359262" y="623406"/>
                  <a:pt x="368633" y="627154"/>
                </a:cubicBezTo>
                <a:cubicBezTo>
                  <a:pt x="400555" y="639923"/>
                  <a:pt x="375171" y="633810"/>
                  <a:pt x="402145" y="641516"/>
                </a:cubicBezTo>
                <a:cubicBezTo>
                  <a:pt x="432922" y="650309"/>
                  <a:pt x="425133" y="644867"/>
                  <a:pt x="469169" y="655878"/>
                </a:cubicBezTo>
                <a:cubicBezTo>
                  <a:pt x="483117" y="659366"/>
                  <a:pt x="498062" y="663425"/>
                  <a:pt x="512256" y="665453"/>
                </a:cubicBezTo>
                <a:cubicBezTo>
                  <a:pt x="537729" y="669092"/>
                  <a:pt x="563382" y="671389"/>
                  <a:pt x="588855" y="675028"/>
                </a:cubicBezTo>
                <a:cubicBezTo>
                  <a:pt x="625018" y="680195"/>
                  <a:pt x="629935" y="681379"/>
                  <a:pt x="670241" y="684603"/>
                </a:cubicBezTo>
                <a:cubicBezTo>
                  <a:pt x="694155" y="686516"/>
                  <a:pt x="718115" y="687794"/>
                  <a:pt x="742052" y="689390"/>
                </a:cubicBezTo>
                <a:cubicBezTo>
                  <a:pt x="951490" y="673877"/>
                  <a:pt x="808974" y="691807"/>
                  <a:pt x="909613" y="670241"/>
                </a:cubicBezTo>
                <a:cubicBezTo>
                  <a:pt x="919104" y="668207"/>
                  <a:pt x="928984" y="668051"/>
                  <a:pt x="938337" y="665453"/>
                </a:cubicBezTo>
                <a:cubicBezTo>
                  <a:pt x="1022414" y="642097"/>
                  <a:pt x="968142" y="654472"/>
                  <a:pt x="1029299" y="631941"/>
                </a:cubicBezTo>
                <a:cubicBezTo>
                  <a:pt x="1048240" y="624963"/>
                  <a:pt x="1068693" y="621818"/>
                  <a:pt x="1086748" y="612791"/>
                </a:cubicBezTo>
                <a:cubicBezTo>
                  <a:pt x="1102706" y="604812"/>
                  <a:pt x="1118276" y="596005"/>
                  <a:pt x="1134622" y="588854"/>
                </a:cubicBezTo>
                <a:cubicBezTo>
                  <a:pt x="1150164" y="582054"/>
                  <a:pt x="1166218" y="578561"/>
                  <a:pt x="1182496" y="574492"/>
                </a:cubicBezTo>
                <a:cubicBezTo>
                  <a:pt x="1198770" y="566355"/>
                  <a:pt x="1221379" y="555493"/>
                  <a:pt x="1235158" y="545767"/>
                </a:cubicBezTo>
                <a:cubicBezTo>
                  <a:pt x="1251854" y="533982"/>
                  <a:pt x="1270486" y="523600"/>
                  <a:pt x="1283033" y="507468"/>
                </a:cubicBezTo>
                <a:cubicBezTo>
                  <a:pt x="1286598" y="502884"/>
                  <a:pt x="1317039" y="465909"/>
                  <a:pt x="1326119" y="450019"/>
                </a:cubicBezTo>
                <a:cubicBezTo>
                  <a:pt x="1337391" y="430292"/>
                  <a:pt x="1337420" y="425689"/>
                  <a:pt x="1345269" y="402144"/>
                </a:cubicBezTo>
                <a:cubicBezTo>
                  <a:pt x="1352140" y="381532"/>
                  <a:pt x="1348831" y="392688"/>
                  <a:pt x="1354844" y="368632"/>
                </a:cubicBezTo>
                <a:cubicBezTo>
                  <a:pt x="1353248" y="314374"/>
                  <a:pt x="1354329" y="259972"/>
                  <a:pt x="1350057" y="205859"/>
                </a:cubicBezTo>
                <a:cubicBezTo>
                  <a:pt x="1349495" y="198745"/>
                  <a:pt x="1343132" y="193336"/>
                  <a:pt x="1340482" y="186710"/>
                </a:cubicBezTo>
                <a:cubicBezTo>
                  <a:pt x="1336734" y="177339"/>
                  <a:pt x="1332566" y="167941"/>
                  <a:pt x="1330907" y="157985"/>
                </a:cubicBezTo>
                <a:cubicBezTo>
                  <a:pt x="1329311" y="148410"/>
                  <a:pt x="1329436" y="138383"/>
                  <a:pt x="1326119" y="129261"/>
                </a:cubicBezTo>
                <a:cubicBezTo>
                  <a:pt x="1322939" y="120516"/>
                  <a:pt x="1316689" y="113214"/>
                  <a:pt x="1311757" y="105323"/>
                </a:cubicBezTo>
                <a:cubicBezTo>
                  <a:pt x="1300650" y="87551"/>
                  <a:pt x="1303634" y="92413"/>
                  <a:pt x="1287820" y="76599"/>
                </a:cubicBezTo>
                <a:cubicBezTo>
                  <a:pt x="1272875" y="31758"/>
                  <a:pt x="1297357" y="98076"/>
                  <a:pt x="1268670" y="47874"/>
                </a:cubicBezTo>
                <a:cubicBezTo>
                  <a:pt x="1265405" y="42161"/>
                  <a:pt x="1266193" y="34885"/>
                  <a:pt x="1263883" y="28724"/>
                </a:cubicBezTo>
                <a:cubicBezTo>
                  <a:pt x="1256928" y="10176"/>
                  <a:pt x="1256421" y="11688"/>
                  <a:pt x="1244733" y="0"/>
                </a:cubicBezTo>
              </a:path>
            </a:pathLst>
          </a:cu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E85A63-8B76-D1FF-31C0-C9E5FDC19CC4}"/>
              </a:ext>
            </a:extLst>
          </p:cNvPr>
          <p:cNvSpPr txBox="1"/>
          <p:nvPr/>
        </p:nvSpPr>
        <p:spPr>
          <a:xfrm>
            <a:off x="3631094" y="945070"/>
            <a:ext cx="2504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CMD - Break</a:t>
            </a:r>
            <a:endParaRPr lang="en-SG" sz="20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B39708-32AA-5857-1391-FC240B2996A9}"/>
              </a:ext>
            </a:extLst>
          </p:cNvPr>
          <p:cNvCxnSpPr/>
          <p:nvPr/>
        </p:nvCxnSpPr>
        <p:spPr>
          <a:xfrm>
            <a:off x="4694080" y="1386509"/>
            <a:ext cx="354998" cy="318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831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AAC96-4092-04D2-CAC0-1A6886B3C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ight Gray Cuboid">
                <a:extLst>
                  <a:ext uri="{FF2B5EF4-FFF2-40B4-BE49-F238E27FC236}">
                    <a16:creationId xmlns:a16="http://schemas.microsoft.com/office/drawing/2014/main" id="{05FBEEB2-15F8-1C2E-7BEE-8B24F94288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8555841"/>
                  </p:ext>
                </p:extLst>
              </p:nvPr>
            </p:nvGraphicFramePr>
            <p:xfrm>
              <a:off x="603435" y="826568"/>
              <a:ext cx="3886955" cy="23126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86955" cy="2312649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53566" ay="-1874177" az="-2362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ight Gray Cuboid">
                <a:extLst>
                  <a:ext uri="{FF2B5EF4-FFF2-40B4-BE49-F238E27FC236}">
                    <a16:creationId xmlns:a16="http://schemas.microsoft.com/office/drawing/2014/main" id="{05FBEEB2-15F8-1C2E-7BEE-8B24F94288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435" y="826568"/>
                <a:ext cx="3886955" cy="231264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05F48E-ACDB-F8DF-E388-225FB1A4C0E8}"/>
              </a:ext>
            </a:extLst>
          </p:cNvPr>
          <p:cNvSpPr/>
          <p:nvPr/>
        </p:nvSpPr>
        <p:spPr>
          <a:xfrm>
            <a:off x="5118565" y="1090636"/>
            <a:ext cx="1354844" cy="9718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7FC292-D588-ACA1-D17A-1E0DAE1199EF}"/>
              </a:ext>
            </a:extLst>
          </p:cNvPr>
          <p:cNvSpPr/>
          <p:nvPr/>
        </p:nvSpPr>
        <p:spPr>
          <a:xfrm>
            <a:off x="6036955" y="1090636"/>
            <a:ext cx="1354844" cy="9718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054F42-76EE-C78D-1AE8-495634FB2CB8}"/>
              </a:ext>
            </a:extLst>
          </p:cNvPr>
          <p:cNvCxnSpPr/>
          <p:nvPr/>
        </p:nvCxnSpPr>
        <p:spPr>
          <a:xfrm>
            <a:off x="6473409" y="1090636"/>
            <a:ext cx="0" cy="97184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35C9B04-94BA-3D8A-EC8F-6A0507DE0D85}"/>
              </a:ext>
            </a:extLst>
          </p:cNvPr>
          <p:cNvSpPr/>
          <p:nvPr/>
        </p:nvSpPr>
        <p:spPr>
          <a:xfrm>
            <a:off x="5156865" y="2571750"/>
            <a:ext cx="1354844" cy="9718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9BB53-0CBD-92AA-0E0F-3B1DD28ABFD8}"/>
              </a:ext>
            </a:extLst>
          </p:cNvPr>
          <p:cNvSpPr/>
          <p:nvPr/>
        </p:nvSpPr>
        <p:spPr>
          <a:xfrm>
            <a:off x="6272337" y="2571750"/>
            <a:ext cx="1069193" cy="9718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49879-EDFB-BC08-5C98-6D3E382960BD}"/>
              </a:ext>
            </a:extLst>
          </p:cNvPr>
          <p:cNvSpPr txBox="1"/>
          <p:nvPr/>
        </p:nvSpPr>
        <p:spPr>
          <a:xfrm>
            <a:off x="148385" y="89790"/>
            <a:ext cx="799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AUXILIARY PROJECTION – </a:t>
            </a:r>
            <a:r>
              <a:rPr lang="en-SG" sz="2000" b="1" dirty="0">
                <a:solidFill>
                  <a:srgbClr val="FF0000"/>
                </a:solidFill>
              </a:rPr>
              <a:t>HIDDEN LINES</a:t>
            </a:r>
            <a:endParaRPr lang="en-SG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464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D02ED-7EF3-8123-4F47-787E17E3D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A359A2-1BBF-42F7-B6B7-BF7DFE69A6AC}"/>
              </a:ext>
            </a:extLst>
          </p:cNvPr>
          <p:cNvSpPr txBox="1"/>
          <p:nvPr/>
        </p:nvSpPr>
        <p:spPr>
          <a:xfrm>
            <a:off x="148385" y="8979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QUIZ</a:t>
            </a:r>
            <a:endParaRPr lang="en-SG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32CF3-AA6C-214E-3C07-F779A44C7843}"/>
              </a:ext>
            </a:extLst>
          </p:cNvPr>
          <p:cNvSpPr txBox="1"/>
          <p:nvPr/>
        </p:nvSpPr>
        <p:spPr>
          <a:xfrm>
            <a:off x="607180" y="720120"/>
            <a:ext cx="80341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b="1" dirty="0"/>
              <a:t>SEATING – </a:t>
            </a:r>
            <a:r>
              <a:rPr lang="en-SG" sz="2000" b="1" dirty="0">
                <a:solidFill>
                  <a:srgbClr val="FF0000"/>
                </a:solidFill>
              </a:rPr>
              <a:t>Every Other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QUIZ PAPER (cannot be taken out) – Write down </a:t>
            </a:r>
            <a:r>
              <a:rPr lang="en-US" sz="2000" b="1" dirty="0">
                <a:solidFill>
                  <a:srgbClr val="FF0000"/>
                </a:solidFill>
              </a:rPr>
              <a:t>Name + </a:t>
            </a:r>
            <a:r>
              <a:rPr lang="en-US" sz="2000" b="1" dirty="0" err="1">
                <a:solidFill>
                  <a:srgbClr val="FF0000"/>
                </a:solidFill>
              </a:rPr>
              <a:t>Matr.No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endParaRPr lang="en-SG" sz="2000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b="1" dirty="0"/>
              <a:t>NO INTERNET CONNECTION, ONLY </a:t>
            </a:r>
            <a:r>
              <a:rPr lang="en-SG" sz="2000" b="1" dirty="0" err="1"/>
              <a:t>NTULearn</a:t>
            </a:r>
            <a:r>
              <a:rPr lang="en-SG" sz="2000" b="1" dirty="0"/>
              <a:t> Access</a:t>
            </a: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b="1" dirty="0">
                <a:solidFill>
                  <a:srgbClr val="FF0000"/>
                </a:solidFill>
              </a:rPr>
              <a:t>DWG + PDF – Learn how </a:t>
            </a:r>
            <a:r>
              <a:rPr lang="en-SG" sz="2000" b="1">
                <a:solidFill>
                  <a:srgbClr val="FF0000"/>
                </a:solidFill>
              </a:rPr>
              <a:t>to export them</a:t>
            </a:r>
            <a:endParaRPr lang="en-SG" sz="2000" dirty="0">
              <a:solidFill>
                <a:srgbClr val="FF0000"/>
              </a:solidFill>
            </a:endParaRPr>
          </a:p>
          <a:p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368609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0665-472E-54D6-C332-B7961892B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dinosaur&#10;&#10;AI-generated content may be incorrect.">
            <a:extLst>
              <a:ext uri="{FF2B5EF4-FFF2-40B4-BE49-F238E27FC236}">
                <a16:creationId xmlns:a16="http://schemas.microsoft.com/office/drawing/2014/main" id="{87D53BEA-47FE-DDB5-EE5E-8E73C07A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9" y="556907"/>
            <a:ext cx="4038281" cy="4038281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9FBC4F94-6EC5-D411-0D6C-94930E73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70" b="24935"/>
          <a:stretch>
            <a:fillRect/>
          </a:stretch>
        </p:blipFill>
        <p:spPr>
          <a:xfrm>
            <a:off x="5233109" y="796588"/>
            <a:ext cx="2588096" cy="3550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12F836-3490-9A08-4701-D725D9A4A88A}"/>
              </a:ext>
            </a:extLst>
          </p:cNvPr>
          <p:cNvSpPr txBox="1"/>
          <p:nvPr/>
        </p:nvSpPr>
        <p:spPr>
          <a:xfrm>
            <a:off x="148385" y="89790"/>
            <a:ext cx="453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SCAN TO DOWNLOAD THE SLIDES</a:t>
            </a:r>
            <a:endParaRPr lang="en-SG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1804BE-66C5-4F98-FAA4-7975AFEFDA77}"/>
              </a:ext>
            </a:extLst>
          </p:cNvPr>
          <p:cNvCxnSpPr/>
          <p:nvPr/>
        </p:nvCxnSpPr>
        <p:spPr>
          <a:xfrm flipH="1">
            <a:off x="7621703" y="2973077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6143AB-8480-AB76-6E78-B176C6E253DA}"/>
              </a:ext>
            </a:extLst>
          </p:cNvPr>
          <p:cNvCxnSpPr/>
          <p:nvPr/>
        </p:nvCxnSpPr>
        <p:spPr>
          <a:xfrm flipH="1">
            <a:off x="6562882" y="3613796"/>
            <a:ext cx="347370" cy="38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596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B13B2-538A-6B80-CADF-F2026C051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6A56A0-AA38-0D8F-2F83-934098201162}"/>
              </a:ext>
            </a:extLst>
          </p:cNvPr>
          <p:cNvSpPr txBox="1"/>
          <p:nvPr/>
        </p:nvSpPr>
        <p:spPr>
          <a:xfrm>
            <a:off x="317634" y="168441"/>
            <a:ext cx="596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WEEK 4 – Orthographic P</a:t>
            </a:r>
            <a:r>
              <a:rPr lang="en-US" altLang="zh-CN" sz="2800" b="1" dirty="0"/>
              <a:t>rojection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EF19E1-5915-1188-9F04-CFCA45CD808D}"/>
              </a:ext>
            </a:extLst>
          </p:cNvPr>
          <p:cNvSpPr txBox="1"/>
          <p:nvPr/>
        </p:nvSpPr>
        <p:spPr>
          <a:xfrm>
            <a:off x="2140084" y="845735"/>
            <a:ext cx="631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Let’s watch this </a:t>
            </a:r>
            <a:r>
              <a:rPr lang="en-GB" dirty="0" err="1"/>
              <a:t>youtube</a:t>
            </a:r>
            <a:r>
              <a:rPr lang="en-GB" dirty="0"/>
              <a:t> video for basic understandings.</a:t>
            </a:r>
          </a:p>
          <a:p>
            <a:r>
              <a:rPr lang="en-GB" i="1" dirty="0">
                <a:hlinkClick r:id="rId2"/>
              </a:rPr>
              <a:t>https://youtu.be/heIobpUVZqc?si=No0iEweG8M1roWwM</a:t>
            </a:r>
            <a:endParaRPr lang="en-GB" i="1" dirty="0"/>
          </a:p>
        </p:txBody>
      </p:sp>
      <p:pic>
        <p:nvPicPr>
          <p:cNvPr id="6" name="Picture 5" descr="A qr code with a dinosaur&#10;&#10;AI-generated content may be incorrect.">
            <a:extLst>
              <a:ext uri="{FF2B5EF4-FFF2-40B4-BE49-F238E27FC236}">
                <a16:creationId xmlns:a16="http://schemas.microsoft.com/office/drawing/2014/main" id="{EDAEDEB3-52E7-8445-7314-6F766460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134" y="1492066"/>
            <a:ext cx="31813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53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53C8F-D3E4-50C1-1F91-38A87974A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102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D6088-9DA4-8CE0-888A-3634F134C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quadrilateral&#10;&#10;AI-generated content may be incorrect.">
            <a:extLst>
              <a:ext uri="{FF2B5EF4-FFF2-40B4-BE49-F238E27FC236}">
                <a16:creationId xmlns:a16="http://schemas.microsoft.com/office/drawing/2014/main" id="{C1833A7F-08EE-9B60-9AD8-4C6963456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3" y="438950"/>
            <a:ext cx="4413757" cy="4166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8F618-5C15-3063-8B08-3752CB470EB0}"/>
              </a:ext>
            </a:extLst>
          </p:cNvPr>
          <p:cNvSpPr txBox="1"/>
          <p:nvPr/>
        </p:nvSpPr>
        <p:spPr>
          <a:xfrm>
            <a:off x="112601" y="85077"/>
            <a:ext cx="501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/>
              <a:t>Quadrant System and Orthographic Projection</a:t>
            </a:r>
            <a:endParaRPr lang="en-SG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B6F96B-0AEE-4E98-205A-9CCED465C19A}"/>
              </a:ext>
            </a:extLst>
          </p:cNvPr>
          <p:cNvGrpSpPr/>
          <p:nvPr/>
        </p:nvGrpSpPr>
        <p:grpSpPr>
          <a:xfrm>
            <a:off x="4668476" y="177518"/>
            <a:ext cx="4012232" cy="4633559"/>
            <a:chOff x="1762866" y="-646885"/>
            <a:chExt cx="5574078" cy="64372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3018F8-01B6-A9E4-F256-08D90DD23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837651" y="3026502"/>
              <a:ext cx="2108697" cy="2312320"/>
            </a:xfrm>
            <a:prstGeom prst="rect">
              <a:avLst/>
            </a:prstGeom>
          </p:spPr>
        </p:pic>
        <p:sp>
          <p:nvSpPr>
            <p:cNvPr id="8" name="Speech Bubble: Rectangle 52">
              <a:extLst>
                <a:ext uri="{FF2B5EF4-FFF2-40B4-BE49-F238E27FC236}">
                  <a16:creationId xmlns:a16="http://schemas.microsoft.com/office/drawing/2014/main" id="{FD5F00E6-BE1B-DACD-2AAB-C0FDF819123B}"/>
                </a:ext>
              </a:extLst>
            </p:cNvPr>
            <p:cNvSpPr/>
            <p:nvPr/>
          </p:nvSpPr>
          <p:spPr>
            <a:xfrm>
              <a:off x="1762866" y="3748926"/>
              <a:ext cx="1274770" cy="602638"/>
            </a:xfrm>
            <a:prstGeom prst="wedgeRectCallout">
              <a:avLst>
                <a:gd name="adj1" fmla="val 63753"/>
                <a:gd name="adj2" fmla="val -39015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Third Angle Projection</a:t>
              </a: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C117D1A-0FB7-2038-0E46-685DE82D4135}"/>
                </a:ext>
              </a:extLst>
            </p:cNvPr>
            <p:cNvSpPr/>
            <p:nvPr/>
          </p:nvSpPr>
          <p:spPr>
            <a:xfrm rot="16200000">
              <a:off x="2700133" y="702011"/>
              <a:ext cx="5985707" cy="3287915"/>
            </a:xfrm>
            <a:prstGeom prst="parallelogram">
              <a:avLst>
                <a:gd name="adj" fmla="val 50708"/>
              </a:avLst>
            </a:prstGeom>
            <a:solidFill>
              <a:srgbClr val="4EA72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29D0D964-0A3A-7C26-5711-574036CF0A9F}"/>
                </a:ext>
              </a:extLst>
            </p:cNvPr>
            <p:cNvSpPr/>
            <p:nvPr/>
          </p:nvSpPr>
          <p:spPr>
            <a:xfrm rot="16200000" flipV="1">
              <a:off x="2788887" y="2907242"/>
              <a:ext cx="3480279" cy="2286007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DA8FD4B-A407-8AFE-5A01-5B96F2F9D66C}"/>
                </a:ext>
              </a:extLst>
            </p:cNvPr>
            <p:cNvSpPr/>
            <p:nvPr/>
          </p:nvSpPr>
          <p:spPr>
            <a:xfrm rot="9000000" flipV="1">
              <a:off x="2349326" y="1372596"/>
              <a:ext cx="4486946" cy="3248970"/>
            </a:xfrm>
            <a:prstGeom prst="parallelogram">
              <a:avLst>
                <a:gd name="adj" fmla="val 58457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1711F1E5-9059-7D43-4BD2-C9EE6740D09A}"/>
                </a:ext>
              </a:extLst>
            </p:cNvPr>
            <p:cNvSpPr/>
            <p:nvPr/>
          </p:nvSpPr>
          <p:spPr>
            <a:xfrm rot="16200000" flipV="1">
              <a:off x="2827948" y="757290"/>
              <a:ext cx="3411685" cy="2276476"/>
            </a:xfrm>
            <a:prstGeom prst="parallelogram">
              <a:avLst>
                <a:gd name="adj" fmla="val 57036"/>
              </a:avLst>
            </a:prstGeom>
            <a:solidFill>
              <a:srgbClr val="4EA7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Speech Bubble: Rectangle 51">
              <a:extLst>
                <a:ext uri="{FF2B5EF4-FFF2-40B4-BE49-F238E27FC236}">
                  <a16:creationId xmlns:a16="http://schemas.microsoft.com/office/drawing/2014/main" id="{D370904E-CC53-B526-6FA3-BCFBF788DB9A}"/>
                </a:ext>
              </a:extLst>
            </p:cNvPr>
            <p:cNvSpPr/>
            <p:nvPr/>
          </p:nvSpPr>
          <p:spPr>
            <a:xfrm>
              <a:off x="5955162" y="1594209"/>
              <a:ext cx="1274770" cy="602638"/>
            </a:xfrm>
            <a:prstGeom prst="wedgeRectCallout">
              <a:avLst>
                <a:gd name="adj1" fmla="val -38878"/>
                <a:gd name="adj2" fmla="val 71591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First Angle Projection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806C06-2B66-4647-2542-895CA71E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56082"/>
                </a:clrFrom>
                <a:clrTo>
                  <a:srgbClr val="1560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4238408" y="1452876"/>
              <a:ext cx="2108697" cy="2312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43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8F1C-07B2-13D3-38A6-06FAD6CBD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7C8B8E-8A0A-15A3-EABF-9DBB2C766F9F}"/>
              </a:ext>
            </a:extLst>
          </p:cNvPr>
          <p:cNvSpPr txBox="1"/>
          <p:nvPr/>
        </p:nvSpPr>
        <p:spPr>
          <a:xfrm>
            <a:off x="112601" y="85077"/>
            <a:ext cx="501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/>
              <a:t>Quadrant System and Orthographic Projection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862D4-1A84-370F-9D5A-D3B9BC9B88B0}"/>
              </a:ext>
            </a:extLst>
          </p:cNvPr>
          <p:cNvSpPr txBox="1"/>
          <p:nvPr/>
        </p:nvSpPr>
        <p:spPr>
          <a:xfrm>
            <a:off x="206341" y="617664"/>
            <a:ext cx="280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First Angle Projection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BC32E-77C3-73B4-68F2-1BCE0823BFD1}"/>
              </a:ext>
            </a:extLst>
          </p:cNvPr>
          <p:cNvSpPr txBox="1"/>
          <p:nvPr/>
        </p:nvSpPr>
        <p:spPr>
          <a:xfrm>
            <a:off x="4271878" y="617664"/>
            <a:ext cx="280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Third Angle Projection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76B8286-C8F6-27CC-7EDE-1152192A64F5}"/>
              </a:ext>
            </a:extLst>
          </p:cNvPr>
          <p:cNvSpPr/>
          <p:nvPr/>
        </p:nvSpPr>
        <p:spPr>
          <a:xfrm rot="16200000" flipV="1">
            <a:off x="250546" y="1605818"/>
            <a:ext cx="1866783" cy="955648"/>
          </a:xfrm>
          <a:prstGeom prst="parallelogram">
            <a:avLst>
              <a:gd name="adj" fmla="val 57036"/>
            </a:avLst>
          </a:prstGeom>
          <a:solidFill>
            <a:srgbClr val="4EA72E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F6BF598-30AD-8585-6BCE-0E3E1CAAACDD}"/>
              </a:ext>
            </a:extLst>
          </p:cNvPr>
          <p:cNvSpPr/>
          <p:nvPr/>
        </p:nvSpPr>
        <p:spPr>
          <a:xfrm rot="16200000" flipV="1">
            <a:off x="700733" y="1835576"/>
            <a:ext cx="969152" cy="496131"/>
          </a:xfrm>
          <a:prstGeom prst="parallelogram">
            <a:avLst>
              <a:gd name="adj" fmla="val 57036"/>
            </a:avLst>
          </a:prstGeom>
          <a:solidFill>
            <a:srgbClr val="AED5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A933BF1-67A5-BC3B-7145-67D5157BAD02}"/>
              </a:ext>
            </a:extLst>
          </p:cNvPr>
          <p:cNvSpPr/>
          <p:nvPr/>
        </p:nvSpPr>
        <p:spPr>
          <a:xfrm rot="16200000" flipV="1">
            <a:off x="943021" y="2077864"/>
            <a:ext cx="484576" cy="496131"/>
          </a:xfrm>
          <a:prstGeom prst="parallelogram">
            <a:avLst>
              <a:gd name="adj" fmla="val 57036"/>
            </a:avLst>
          </a:prstGeom>
          <a:solidFill>
            <a:srgbClr val="AED5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kydiver Male">
                <a:extLst>
                  <a:ext uri="{FF2B5EF4-FFF2-40B4-BE49-F238E27FC236}">
                    <a16:creationId xmlns:a16="http://schemas.microsoft.com/office/drawing/2014/main" id="{312BE9A5-6BF3-3357-3A4A-981D186EE6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9564068"/>
                  </p:ext>
                </p:extLst>
              </p:nvPr>
            </p:nvGraphicFramePr>
            <p:xfrm>
              <a:off x="3462791" y="2762100"/>
              <a:ext cx="545703" cy="16247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5703" cy="1624707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4366" ay="-2446007" az="-96768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59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kydiver Male">
                <a:extLst>
                  <a:ext uri="{FF2B5EF4-FFF2-40B4-BE49-F238E27FC236}">
                    <a16:creationId xmlns:a16="http://schemas.microsoft.com/office/drawing/2014/main" id="{312BE9A5-6BF3-3357-3A4A-981D186EE6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2791" y="2762100"/>
                <a:ext cx="545703" cy="1624707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632A427-820F-8F1C-C506-52022A7B76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02111" y="2083641"/>
            <a:ext cx="1237429" cy="1356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5927DD-A17A-C4EB-E1D6-9697D49A1B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439001" y="1055413"/>
            <a:ext cx="1237429" cy="13569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353CE-EBA4-C6B0-C1E1-F7476092A50C}"/>
              </a:ext>
            </a:extLst>
          </p:cNvPr>
          <p:cNvGrpSpPr/>
          <p:nvPr/>
        </p:nvGrpSpPr>
        <p:grpSpPr>
          <a:xfrm>
            <a:off x="5377883" y="1241267"/>
            <a:ext cx="955648" cy="1866783"/>
            <a:chOff x="4750824" y="986995"/>
            <a:chExt cx="955648" cy="1866783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274CD2B-E2F3-F78D-7032-273F933A4DFD}"/>
                </a:ext>
              </a:extLst>
            </p:cNvPr>
            <p:cNvSpPr/>
            <p:nvPr/>
          </p:nvSpPr>
          <p:spPr>
            <a:xfrm rot="16200000" flipV="1">
              <a:off x="4295256" y="1442563"/>
              <a:ext cx="1866783" cy="955648"/>
            </a:xfrm>
            <a:prstGeom prst="parallelogram">
              <a:avLst>
                <a:gd name="adj" fmla="val 57036"/>
              </a:avLst>
            </a:prstGeom>
            <a:solidFill>
              <a:srgbClr val="4EA72E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F1C9074-B2CA-D73F-8F48-FAA0A1E01B3C}"/>
                </a:ext>
              </a:extLst>
            </p:cNvPr>
            <p:cNvSpPr/>
            <p:nvPr/>
          </p:nvSpPr>
          <p:spPr>
            <a:xfrm rot="16200000" flipV="1">
              <a:off x="4745443" y="1672321"/>
              <a:ext cx="969152" cy="496131"/>
            </a:xfrm>
            <a:prstGeom prst="parallelogram">
              <a:avLst>
                <a:gd name="adj" fmla="val 57036"/>
              </a:avLst>
            </a:prstGeom>
            <a:solidFill>
              <a:srgbClr val="AED5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CB296FE7-7BBB-133F-C290-0EC71ED1FD8B}"/>
                </a:ext>
              </a:extLst>
            </p:cNvPr>
            <p:cNvSpPr/>
            <p:nvPr/>
          </p:nvSpPr>
          <p:spPr>
            <a:xfrm rot="16200000" flipV="1">
              <a:off x="4987731" y="1914609"/>
              <a:ext cx="484576" cy="496131"/>
            </a:xfrm>
            <a:prstGeom prst="parallelogram">
              <a:avLst>
                <a:gd name="adj" fmla="val 57036"/>
              </a:avLst>
            </a:prstGeom>
            <a:solidFill>
              <a:srgbClr val="AED5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B561DC-7705-D0F5-8D15-A42404F52F74}"/>
              </a:ext>
            </a:extLst>
          </p:cNvPr>
          <p:cNvCxnSpPr>
            <a:cxnSpLocks/>
          </p:cNvCxnSpPr>
          <p:nvPr/>
        </p:nvCxnSpPr>
        <p:spPr>
          <a:xfrm flipH="1" flipV="1">
            <a:off x="2693581" y="2621532"/>
            <a:ext cx="599539" cy="36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Skydiver Male">
                <a:extLst>
                  <a:ext uri="{FF2B5EF4-FFF2-40B4-BE49-F238E27FC236}">
                    <a16:creationId xmlns:a16="http://schemas.microsoft.com/office/drawing/2014/main" id="{FB28BB7F-3EA4-C892-C48A-4329419001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3030681"/>
                  </p:ext>
                </p:extLst>
              </p:nvPr>
            </p:nvGraphicFramePr>
            <p:xfrm>
              <a:off x="7196186" y="2762100"/>
              <a:ext cx="545703" cy="16247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5703" cy="1624707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4366" ay="-2446007" az="-96768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59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Skydiver Male">
                <a:extLst>
                  <a:ext uri="{FF2B5EF4-FFF2-40B4-BE49-F238E27FC236}">
                    <a16:creationId xmlns:a16="http://schemas.microsoft.com/office/drawing/2014/main" id="{FB28BB7F-3EA4-C892-C48A-4329419001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6186" y="2762100"/>
                <a:ext cx="545703" cy="1624707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C080BF-4B6C-E60F-5EC4-ABD34DF7A8B8}"/>
              </a:ext>
            </a:extLst>
          </p:cNvPr>
          <p:cNvCxnSpPr>
            <a:cxnSpLocks/>
          </p:cNvCxnSpPr>
          <p:nvPr/>
        </p:nvCxnSpPr>
        <p:spPr>
          <a:xfrm flipH="1" flipV="1">
            <a:off x="6426976" y="2621532"/>
            <a:ext cx="599539" cy="363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84C412-38BA-3C2B-2CA3-D0BF5D5E78E1}"/>
              </a:ext>
            </a:extLst>
          </p:cNvPr>
          <p:cNvSpPr txBox="1"/>
          <p:nvPr/>
        </p:nvSpPr>
        <p:spPr>
          <a:xfrm>
            <a:off x="184247" y="4434940"/>
            <a:ext cx="425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Projection is </a:t>
            </a:r>
            <a:r>
              <a:rPr lang="en-US" dirty="0">
                <a:solidFill>
                  <a:srgbClr val="FF0000"/>
                </a:solidFill>
              </a:rPr>
              <a:t>behind</a:t>
            </a:r>
            <a:r>
              <a:rPr lang="en-US" dirty="0"/>
              <a:t> the object.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C0598-37A5-4AFB-BEED-49398A88D8FC}"/>
              </a:ext>
            </a:extLst>
          </p:cNvPr>
          <p:cNvSpPr txBox="1"/>
          <p:nvPr/>
        </p:nvSpPr>
        <p:spPr>
          <a:xfrm>
            <a:off x="4439001" y="4409699"/>
            <a:ext cx="425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Projection is </a:t>
            </a:r>
            <a:r>
              <a:rPr lang="en-US" dirty="0">
                <a:solidFill>
                  <a:srgbClr val="FF0000"/>
                </a:solidFill>
              </a:rPr>
              <a:t>in front of</a:t>
            </a:r>
            <a:r>
              <a:rPr lang="en-US" dirty="0"/>
              <a:t> the object.</a:t>
            </a:r>
          </a:p>
        </p:txBody>
      </p:sp>
    </p:spTree>
    <p:extLst>
      <p:ext uri="{BB962C8B-B14F-4D97-AF65-F5344CB8AC3E}">
        <p14:creationId xmlns:p14="http://schemas.microsoft.com/office/powerpoint/2010/main" val="4100255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71561-16A4-D469-A42F-DF7E57C0D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97F0137B-E5CB-E40F-D7FB-11E3EE93018E}"/>
              </a:ext>
            </a:extLst>
          </p:cNvPr>
          <p:cNvSpPr/>
          <p:nvPr/>
        </p:nvSpPr>
        <p:spPr>
          <a:xfrm rot="16200000">
            <a:off x="1498475" y="1755625"/>
            <a:ext cx="2043968" cy="1139458"/>
          </a:xfrm>
          <a:prstGeom prst="parallelogram">
            <a:avLst>
              <a:gd name="adj" fmla="val 56363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675DA24-F5B0-79F2-B8A6-F8DC5D9FE38C}"/>
              </a:ext>
            </a:extLst>
          </p:cNvPr>
          <p:cNvSpPr/>
          <p:nvPr/>
        </p:nvSpPr>
        <p:spPr>
          <a:xfrm rot="9000000" flipV="1">
            <a:off x="568035" y="2893440"/>
            <a:ext cx="2397677" cy="1140356"/>
          </a:xfrm>
          <a:prstGeom prst="parallelogram">
            <a:avLst>
              <a:gd name="adj" fmla="val 58457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280C8326-3FDB-D5F4-2715-8940347CC39D}"/>
              </a:ext>
            </a:extLst>
          </p:cNvPr>
          <p:cNvSpPr/>
          <p:nvPr/>
        </p:nvSpPr>
        <p:spPr>
          <a:xfrm rot="16200000" flipV="1">
            <a:off x="63147" y="1683781"/>
            <a:ext cx="2267991" cy="1507169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A9433-749C-F3CE-964E-D07EF6064A42}"/>
              </a:ext>
            </a:extLst>
          </p:cNvPr>
          <p:cNvSpPr txBox="1"/>
          <p:nvPr/>
        </p:nvSpPr>
        <p:spPr>
          <a:xfrm>
            <a:off x="130719" y="95070"/>
            <a:ext cx="42244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  <a:p>
            <a:endParaRPr lang="en-SG" sz="1400" u="sng" dirty="0"/>
          </a:p>
          <a:p>
            <a:r>
              <a:rPr lang="en-SG" sz="1400" dirty="0"/>
              <a:t>T = elevation / front</a:t>
            </a:r>
          </a:p>
          <a:p>
            <a:r>
              <a:rPr lang="en-SG" sz="1400" dirty="0"/>
              <a:t>S = end / side</a:t>
            </a:r>
          </a:p>
          <a:p>
            <a:r>
              <a:rPr lang="en-SG" sz="1400" dirty="0"/>
              <a:t>P = plan / top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85975F-16D5-5708-330F-87A0EE42C724}"/>
              </a:ext>
            </a:extLst>
          </p:cNvPr>
          <p:cNvSpPr txBox="1"/>
          <p:nvPr/>
        </p:nvSpPr>
        <p:spPr>
          <a:xfrm>
            <a:off x="2591140" y="3883891"/>
            <a:ext cx="29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T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0D1840-44CD-C81B-87F9-665D878D467F}"/>
              </a:ext>
            </a:extLst>
          </p:cNvPr>
          <p:cNvCxnSpPr>
            <a:cxnSpLocks/>
          </p:cNvCxnSpPr>
          <p:nvPr/>
        </p:nvCxnSpPr>
        <p:spPr>
          <a:xfrm flipH="1" flipV="1">
            <a:off x="2205833" y="3540232"/>
            <a:ext cx="412121" cy="363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6F9598-56A1-4091-9A84-90F8EA802FD6}"/>
              </a:ext>
            </a:extLst>
          </p:cNvPr>
          <p:cNvSpPr txBox="1"/>
          <p:nvPr/>
        </p:nvSpPr>
        <p:spPr>
          <a:xfrm>
            <a:off x="326101" y="3935946"/>
            <a:ext cx="52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S1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300785-60E3-68F4-1394-CA3EA5360AA2}"/>
              </a:ext>
            </a:extLst>
          </p:cNvPr>
          <p:cNvCxnSpPr>
            <a:cxnSpLocks/>
          </p:cNvCxnSpPr>
          <p:nvPr/>
        </p:nvCxnSpPr>
        <p:spPr>
          <a:xfrm>
            <a:off x="1618230" y="1715098"/>
            <a:ext cx="0" cy="546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14FC971-9E2D-132E-C1E7-1272F91B06B3}"/>
              </a:ext>
            </a:extLst>
          </p:cNvPr>
          <p:cNvSpPr txBox="1"/>
          <p:nvPr/>
        </p:nvSpPr>
        <p:spPr>
          <a:xfrm>
            <a:off x="1522717" y="1388574"/>
            <a:ext cx="29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P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35CD38-ED46-3AB1-15CB-062559F81F08}"/>
              </a:ext>
            </a:extLst>
          </p:cNvPr>
          <p:cNvCxnSpPr>
            <a:cxnSpLocks/>
          </p:cNvCxnSpPr>
          <p:nvPr/>
        </p:nvCxnSpPr>
        <p:spPr>
          <a:xfrm>
            <a:off x="3487910" y="2683211"/>
            <a:ext cx="45994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AB5CF0-407E-BF64-5B93-9D9525F79112}"/>
              </a:ext>
            </a:extLst>
          </p:cNvPr>
          <p:cNvCxnSpPr>
            <a:cxnSpLocks/>
          </p:cNvCxnSpPr>
          <p:nvPr/>
        </p:nvCxnSpPr>
        <p:spPr>
          <a:xfrm flipV="1">
            <a:off x="6706211" y="1122840"/>
            <a:ext cx="0" cy="2915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E1C909-C40F-004D-12A6-073FDE4540E2}"/>
              </a:ext>
            </a:extLst>
          </p:cNvPr>
          <p:cNvSpPr txBox="1"/>
          <p:nvPr/>
        </p:nvSpPr>
        <p:spPr>
          <a:xfrm>
            <a:off x="2251601" y="2008966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75A5CE-3EDC-A9C4-0B07-7B7D3AF6699F}"/>
              </a:ext>
            </a:extLst>
          </p:cNvPr>
          <p:cNvSpPr txBox="1"/>
          <p:nvPr/>
        </p:nvSpPr>
        <p:spPr>
          <a:xfrm>
            <a:off x="3683655" y="210293"/>
            <a:ext cx="5144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Unfold such that elevation view is adjacent to  / </a:t>
            </a:r>
            <a:r>
              <a:rPr lang="en-SG" sz="1400" dirty="0" err="1"/>
              <a:t>center</a:t>
            </a:r>
            <a:r>
              <a:rPr lang="en-SG" sz="1400" dirty="0"/>
              <a:t> of other 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First-angle projections are </a:t>
            </a:r>
            <a:r>
              <a:rPr lang="en-SG" sz="1400" dirty="0">
                <a:highlight>
                  <a:srgbClr val="FFFF00"/>
                </a:highlight>
              </a:rPr>
              <a:t>behind</a:t>
            </a:r>
            <a:r>
              <a:rPr lang="en-SG" sz="1400" dirty="0"/>
              <a:t> the object.</a:t>
            </a:r>
          </a:p>
        </p:txBody>
      </p:sp>
      <p:sp>
        <p:nvSpPr>
          <p:cNvPr id="33" name="Arrow: Curved Right 60">
            <a:extLst>
              <a:ext uri="{FF2B5EF4-FFF2-40B4-BE49-F238E27FC236}">
                <a16:creationId xmlns:a16="http://schemas.microsoft.com/office/drawing/2014/main" id="{DD31AE4B-10DD-E73D-2F8B-ED5F531D82A6}"/>
              </a:ext>
            </a:extLst>
          </p:cNvPr>
          <p:cNvSpPr/>
          <p:nvPr/>
        </p:nvSpPr>
        <p:spPr>
          <a:xfrm rot="16970471">
            <a:off x="1867471" y="1786741"/>
            <a:ext cx="155357" cy="345075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4" name="Arrow: Curved Right 61">
            <a:extLst>
              <a:ext uri="{FF2B5EF4-FFF2-40B4-BE49-F238E27FC236}">
                <a16:creationId xmlns:a16="http://schemas.microsoft.com/office/drawing/2014/main" id="{72013712-BF5A-5D92-34A5-84D8FBB71A3C}"/>
              </a:ext>
            </a:extLst>
          </p:cNvPr>
          <p:cNvSpPr/>
          <p:nvPr/>
        </p:nvSpPr>
        <p:spPr>
          <a:xfrm rot="12042724" flipV="1">
            <a:off x="1327710" y="2912592"/>
            <a:ext cx="194679" cy="347097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ADD899-7A08-E734-5193-EF3B55F6D7E4}"/>
              </a:ext>
            </a:extLst>
          </p:cNvPr>
          <p:cNvSpPr txBox="1"/>
          <p:nvPr/>
        </p:nvSpPr>
        <p:spPr>
          <a:xfrm>
            <a:off x="5083719" y="2403149"/>
            <a:ext cx="162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Vertical partition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A002D7-F057-EFB1-2779-18AE1A74ECEF}"/>
              </a:ext>
            </a:extLst>
          </p:cNvPr>
          <p:cNvSpPr txBox="1"/>
          <p:nvPr/>
        </p:nvSpPr>
        <p:spPr>
          <a:xfrm>
            <a:off x="5202521" y="1759895"/>
            <a:ext cx="1178169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Elevation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D3A978-4696-8D27-CE71-B2D4C151EF4D}"/>
              </a:ext>
            </a:extLst>
          </p:cNvPr>
          <p:cNvSpPr txBox="1"/>
          <p:nvPr/>
        </p:nvSpPr>
        <p:spPr>
          <a:xfrm>
            <a:off x="5460587" y="3267520"/>
            <a:ext cx="61073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Plan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1192E0-38BC-E849-7A44-0048B3844659}"/>
              </a:ext>
            </a:extLst>
          </p:cNvPr>
          <p:cNvSpPr txBox="1"/>
          <p:nvPr/>
        </p:nvSpPr>
        <p:spPr>
          <a:xfrm>
            <a:off x="1681870" y="3059632"/>
            <a:ext cx="95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Horizontal partition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A35CAC-6CDC-B919-6E61-7E03492B2CDD}"/>
              </a:ext>
            </a:extLst>
          </p:cNvPr>
          <p:cNvSpPr txBox="1"/>
          <p:nvPr/>
        </p:nvSpPr>
        <p:spPr>
          <a:xfrm>
            <a:off x="1157959" y="2236859"/>
            <a:ext cx="95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Vertical partition 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21E590B8-3EC6-0FB6-684E-7465AD8C634D}"/>
              </a:ext>
            </a:extLst>
          </p:cNvPr>
          <p:cNvSpPr/>
          <p:nvPr/>
        </p:nvSpPr>
        <p:spPr>
          <a:xfrm rot="16200000">
            <a:off x="-16092" y="2617228"/>
            <a:ext cx="2043968" cy="1139458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4AE26B-5B80-808C-9E32-991727892F6D}"/>
              </a:ext>
            </a:extLst>
          </p:cNvPr>
          <p:cNvSpPr txBox="1"/>
          <p:nvPr/>
        </p:nvSpPr>
        <p:spPr>
          <a:xfrm>
            <a:off x="1024541" y="348202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Lid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F21803-504A-EE77-B23C-83B9E15E2AB5}"/>
              </a:ext>
            </a:extLst>
          </p:cNvPr>
          <p:cNvCxnSpPr>
            <a:cxnSpLocks/>
          </p:cNvCxnSpPr>
          <p:nvPr/>
        </p:nvCxnSpPr>
        <p:spPr>
          <a:xfrm flipV="1">
            <a:off x="432351" y="3571361"/>
            <a:ext cx="520227" cy="3804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7392C6-1621-E650-7377-ADC34FA98A11}"/>
              </a:ext>
            </a:extLst>
          </p:cNvPr>
          <p:cNvCxnSpPr>
            <a:cxnSpLocks/>
          </p:cNvCxnSpPr>
          <p:nvPr/>
        </p:nvCxnSpPr>
        <p:spPr>
          <a:xfrm flipH="1">
            <a:off x="2432594" y="2276662"/>
            <a:ext cx="407040" cy="3420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A79D4DC-EA33-15BC-7A15-C155D505E838}"/>
              </a:ext>
            </a:extLst>
          </p:cNvPr>
          <p:cNvSpPr txBox="1"/>
          <p:nvPr/>
        </p:nvSpPr>
        <p:spPr>
          <a:xfrm>
            <a:off x="2849431" y="2034655"/>
            <a:ext cx="44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S2</a:t>
            </a:r>
            <a:endParaRPr lang="en-GB" b="1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2B2B58-C78A-5F05-455A-F1A7982386A4}"/>
              </a:ext>
            </a:extLst>
          </p:cNvPr>
          <p:cNvCxnSpPr>
            <a:cxnSpLocks/>
          </p:cNvCxnSpPr>
          <p:nvPr/>
        </p:nvCxnSpPr>
        <p:spPr>
          <a:xfrm flipV="1">
            <a:off x="4834168" y="1199208"/>
            <a:ext cx="0" cy="28389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0606708-83AB-0AFA-C75C-4D968CF67C9B}"/>
              </a:ext>
            </a:extLst>
          </p:cNvPr>
          <p:cNvSpPr txBox="1"/>
          <p:nvPr/>
        </p:nvSpPr>
        <p:spPr>
          <a:xfrm>
            <a:off x="3831516" y="1759895"/>
            <a:ext cx="670455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 dirty="0"/>
              <a:t>End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E693A2-9D74-AA9C-6B5B-AD1F64C6BF5C}"/>
              </a:ext>
            </a:extLst>
          </p:cNvPr>
          <p:cNvSpPr txBox="1"/>
          <p:nvPr/>
        </p:nvSpPr>
        <p:spPr>
          <a:xfrm>
            <a:off x="7281646" y="1759895"/>
            <a:ext cx="67927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SG" sz="1400" dirty="0"/>
              <a:t>End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417888-3516-3E7D-B0BC-CCE220FA98C1}"/>
              </a:ext>
            </a:extLst>
          </p:cNvPr>
          <p:cNvSpPr txBox="1"/>
          <p:nvPr/>
        </p:nvSpPr>
        <p:spPr>
          <a:xfrm>
            <a:off x="7341103" y="2386971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B20E02-7E1A-9914-D3DB-96870691E1D8}"/>
              </a:ext>
            </a:extLst>
          </p:cNvPr>
          <p:cNvSpPr txBox="1"/>
          <p:nvPr/>
        </p:nvSpPr>
        <p:spPr>
          <a:xfrm>
            <a:off x="3880900" y="2427592"/>
            <a:ext cx="95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Lid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F877C5-6054-982F-AF0F-5AF23B893D66}"/>
              </a:ext>
            </a:extLst>
          </p:cNvPr>
          <p:cNvSpPr txBox="1"/>
          <p:nvPr/>
        </p:nvSpPr>
        <p:spPr>
          <a:xfrm>
            <a:off x="4986165" y="2760346"/>
            <a:ext cx="162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Horizontal partition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F4F7FE-DD5C-4CD7-5B8C-F9F8679DBB1B}"/>
              </a:ext>
            </a:extLst>
          </p:cNvPr>
          <p:cNvSpPr txBox="1"/>
          <p:nvPr/>
        </p:nvSpPr>
        <p:spPr>
          <a:xfrm>
            <a:off x="3683655" y="4196113"/>
            <a:ext cx="514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Elevation is always on the vertical partition of the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Plan is always on the horizontal partition of the box.</a:t>
            </a:r>
          </a:p>
        </p:txBody>
      </p:sp>
      <p:sp>
        <p:nvSpPr>
          <p:cNvPr id="52" name="Arrow: Curved Right 100">
            <a:extLst>
              <a:ext uri="{FF2B5EF4-FFF2-40B4-BE49-F238E27FC236}">
                <a16:creationId xmlns:a16="http://schemas.microsoft.com/office/drawing/2014/main" id="{BB0488B3-F950-B118-403C-9FABD8CF4F3C}"/>
              </a:ext>
            </a:extLst>
          </p:cNvPr>
          <p:cNvSpPr/>
          <p:nvPr/>
        </p:nvSpPr>
        <p:spPr>
          <a:xfrm rot="13634337" flipV="1">
            <a:off x="384214" y="2783169"/>
            <a:ext cx="155357" cy="292970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88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D911C-6327-5178-57FE-856A3D95F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046842-1B7A-78FE-80C0-F9E8F790D4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7918" y="462779"/>
            <a:ext cx="1504077" cy="1649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A3D0B9-AC12-163E-CA33-F6DB1CF2F681}"/>
              </a:ext>
            </a:extLst>
          </p:cNvPr>
          <p:cNvSpPr txBox="1"/>
          <p:nvPr/>
        </p:nvSpPr>
        <p:spPr>
          <a:xfrm>
            <a:off x="235397" y="2047720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BD3731-E4C5-172B-CC88-6407FFDD0E67}"/>
              </a:ext>
            </a:extLst>
          </p:cNvPr>
          <p:cNvCxnSpPr>
            <a:cxnSpLocks/>
          </p:cNvCxnSpPr>
          <p:nvPr/>
        </p:nvCxnSpPr>
        <p:spPr>
          <a:xfrm flipV="1">
            <a:off x="547918" y="1846634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4797E0-3899-696D-DD46-97BE4076514A}"/>
              </a:ext>
            </a:extLst>
          </p:cNvPr>
          <p:cNvCxnSpPr>
            <a:cxnSpLocks/>
          </p:cNvCxnSpPr>
          <p:nvPr/>
        </p:nvCxnSpPr>
        <p:spPr>
          <a:xfrm flipH="1" flipV="1">
            <a:off x="1711569" y="1913201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77879A-3CF8-663B-59AF-C30946F82E05}"/>
              </a:ext>
            </a:extLst>
          </p:cNvPr>
          <p:cNvSpPr txBox="1"/>
          <p:nvPr/>
        </p:nvSpPr>
        <p:spPr>
          <a:xfrm>
            <a:off x="1998273" y="2022063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ADE5A-D635-AB0D-6184-E41E39D27AE7}"/>
              </a:ext>
            </a:extLst>
          </p:cNvPr>
          <p:cNvSpPr txBox="1"/>
          <p:nvPr/>
        </p:nvSpPr>
        <p:spPr>
          <a:xfrm>
            <a:off x="2140694" y="4223785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T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2DC5CAE-D54B-DD48-1C0D-B70BCDD34778}"/>
              </a:ext>
            </a:extLst>
          </p:cNvPr>
          <p:cNvSpPr/>
          <p:nvPr/>
        </p:nvSpPr>
        <p:spPr>
          <a:xfrm rot="16200000">
            <a:off x="1173005" y="2613014"/>
            <a:ext cx="1803149" cy="983470"/>
          </a:xfrm>
          <a:prstGeom prst="parallelogram">
            <a:avLst>
              <a:gd name="adj" fmla="val 60508"/>
            </a:avLst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582D133-DA89-559B-A70D-CEB165B034C8}"/>
              </a:ext>
            </a:extLst>
          </p:cNvPr>
          <p:cNvSpPr/>
          <p:nvPr/>
        </p:nvSpPr>
        <p:spPr>
          <a:xfrm rot="9000000" flipV="1">
            <a:off x="398692" y="3591413"/>
            <a:ext cx="2069443" cy="992474"/>
          </a:xfrm>
          <a:prstGeom prst="parallelogram">
            <a:avLst>
              <a:gd name="adj" fmla="val 57614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0F7D039-A11C-C5C1-22BE-316598F6F434}"/>
              </a:ext>
            </a:extLst>
          </p:cNvPr>
          <p:cNvSpPr/>
          <p:nvPr/>
        </p:nvSpPr>
        <p:spPr>
          <a:xfrm rot="16200000" flipV="1">
            <a:off x="-45263" y="2544060"/>
            <a:ext cx="1973878" cy="1300842"/>
          </a:xfrm>
          <a:prstGeom prst="parallelogram">
            <a:avLst>
              <a:gd name="adj" fmla="val 57036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BB1013-E506-7ADE-D628-3F7D301B066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6082"/>
              </a:clrFrom>
              <a:clrTo>
                <a:srgbClr val="156082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61088" y="2709561"/>
            <a:ext cx="1504077" cy="1649315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0A063EE-9FA7-DF39-1CA2-2241EF9BC4FE}"/>
              </a:ext>
            </a:extLst>
          </p:cNvPr>
          <p:cNvSpPr/>
          <p:nvPr/>
        </p:nvSpPr>
        <p:spPr>
          <a:xfrm rot="16200000">
            <a:off x="-112845" y="3355132"/>
            <a:ext cx="1778906" cy="983470"/>
          </a:xfrm>
          <a:prstGeom prst="parallelogram">
            <a:avLst>
              <a:gd name="adj" fmla="val 56363"/>
            </a:avLst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F6129B-4B40-1B05-B968-9FEB915EA055}"/>
              </a:ext>
            </a:extLst>
          </p:cNvPr>
          <p:cNvCxnSpPr>
            <a:cxnSpLocks/>
          </p:cNvCxnSpPr>
          <p:nvPr/>
        </p:nvCxnSpPr>
        <p:spPr>
          <a:xfrm flipH="1" flipV="1">
            <a:off x="1848777" y="4164413"/>
            <a:ext cx="252693" cy="1944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9DE3AD-10A3-7005-BE17-DF80B8F5CB9F}"/>
              </a:ext>
            </a:extLst>
          </p:cNvPr>
          <p:cNvCxnSpPr>
            <a:cxnSpLocks/>
          </p:cNvCxnSpPr>
          <p:nvPr/>
        </p:nvCxnSpPr>
        <p:spPr>
          <a:xfrm flipV="1">
            <a:off x="661088" y="3908540"/>
            <a:ext cx="285799" cy="2610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24C751-A1CF-F9CC-202D-25CB58F28EDD}"/>
              </a:ext>
            </a:extLst>
          </p:cNvPr>
          <p:cNvSpPr txBox="1"/>
          <p:nvPr/>
        </p:nvSpPr>
        <p:spPr>
          <a:xfrm>
            <a:off x="192307" y="4283101"/>
            <a:ext cx="31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S</a:t>
            </a:r>
            <a:endParaRPr lang="en-GB" sz="1600" b="1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72A02-B20C-7C4D-8D63-40EDA625A29F}"/>
              </a:ext>
            </a:extLst>
          </p:cNvPr>
          <p:cNvSpPr txBox="1"/>
          <p:nvPr/>
        </p:nvSpPr>
        <p:spPr>
          <a:xfrm>
            <a:off x="2718743" y="36502"/>
            <a:ext cx="6614727" cy="89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SG" sz="1400" u="sng" dirty="0"/>
              <a:t>Comment: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1400" dirty="0"/>
              <a:t>Notice that P may not be given, because plan view is always from above.</a:t>
            </a:r>
            <a:endParaRPr lang="en-GB" sz="1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DC71E1-D9FA-5252-3287-DADE3B5ACD0D}"/>
              </a:ext>
            </a:extLst>
          </p:cNvPr>
          <p:cNvCxnSpPr>
            <a:cxnSpLocks/>
          </p:cNvCxnSpPr>
          <p:nvPr/>
        </p:nvCxnSpPr>
        <p:spPr>
          <a:xfrm>
            <a:off x="3351111" y="3172439"/>
            <a:ext cx="4907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BB5F0-B641-9613-1D86-A62A85459A1D}"/>
              </a:ext>
            </a:extLst>
          </p:cNvPr>
          <p:cNvCxnSpPr>
            <a:cxnSpLocks/>
          </p:cNvCxnSpPr>
          <p:nvPr/>
        </p:nvCxnSpPr>
        <p:spPr>
          <a:xfrm flipV="1">
            <a:off x="6784941" y="1507571"/>
            <a:ext cx="0" cy="31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C2205B-16AA-37DA-CBD8-8D980214B752}"/>
              </a:ext>
            </a:extLst>
          </p:cNvPr>
          <p:cNvSpPr txBox="1"/>
          <p:nvPr/>
        </p:nvSpPr>
        <p:spPr>
          <a:xfrm>
            <a:off x="5209701" y="2873622"/>
            <a:ext cx="134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Vertical partition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9F6D56-FC75-D0EA-AB12-2C25C30B0113}"/>
              </a:ext>
            </a:extLst>
          </p:cNvPr>
          <p:cNvCxnSpPr>
            <a:cxnSpLocks/>
          </p:cNvCxnSpPr>
          <p:nvPr/>
        </p:nvCxnSpPr>
        <p:spPr>
          <a:xfrm flipV="1">
            <a:off x="4787527" y="1589053"/>
            <a:ext cx="0" cy="31308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A25082-0D11-17D8-5379-B7DDC1FFA259}"/>
              </a:ext>
            </a:extLst>
          </p:cNvPr>
          <p:cNvSpPr txBox="1"/>
          <p:nvPr/>
        </p:nvSpPr>
        <p:spPr>
          <a:xfrm>
            <a:off x="7241498" y="2873622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987E20-3BB1-1C39-B661-7545B5FD16FE}"/>
              </a:ext>
            </a:extLst>
          </p:cNvPr>
          <p:cNvSpPr txBox="1"/>
          <p:nvPr/>
        </p:nvSpPr>
        <p:spPr>
          <a:xfrm>
            <a:off x="3846851" y="2891313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Lid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CCEA6E-005A-66BD-B627-FF10129DF544}"/>
              </a:ext>
            </a:extLst>
          </p:cNvPr>
          <p:cNvSpPr txBox="1"/>
          <p:nvPr/>
        </p:nvSpPr>
        <p:spPr>
          <a:xfrm>
            <a:off x="5141968" y="3254740"/>
            <a:ext cx="156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Horizontal partition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CD3A4E-9A3C-2EC6-87E2-7EF24C19DFC5}"/>
              </a:ext>
            </a:extLst>
          </p:cNvPr>
          <p:cNvGrpSpPr/>
          <p:nvPr/>
        </p:nvGrpSpPr>
        <p:grpSpPr>
          <a:xfrm>
            <a:off x="7132866" y="1706322"/>
            <a:ext cx="1048377" cy="989875"/>
            <a:chOff x="9637776" y="1965960"/>
            <a:chExt cx="1469811" cy="138779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820497-F463-DC42-E4DB-44DBD7ABF8DA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804671" cy="1145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182D19-3EFE-1FE0-092C-34D90CC2DC24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1965960"/>
              <a:ext cx="0" cy="138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047AD1-797C-4765-9FE1-ECCD7C3A377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76" y="3353752"/>
              <a:ext cx="14698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A8297F-97B3-9FDD-F134-357EFCE67E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448" y="3111001"/>
              <a:ext cx="6651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B3831A8-C559-9162-A8C0-9DFDB1CB8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7587" y="3111000"/>
              <a:ext cx="0" cy="222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6DAB8E-A740-8E86-4748-AD9298E92CD2}"/>
              </a:ext>
            </a:extLst>
          </p:cNvPr>
          <p:cNvGrpSpPr/>
          <p:nvPr/>
        </p:nvGrpSpPr>
        <p:grpSpPr>
          <a:xfrm rot="5400000">
            <a:off x="5379380" y="3647157"/>
            <a:ext cx="1007618" cy="941377"/>
            <a:chOff x="9690394" y="4430333"/>
            <a:chExt cx="1412668" cy="131979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740E271-6F46-B4D5-6EF2-027AB3F2DFD4}"/>
                </a:ext>
              </a:extLst>
            </p:cNvPr>
            <p:cNvSpPr/>
            <p:nvPr/>
          </p:nvSpPr>
          <p:spPr>
            <a:xfrm>
              <a:off x="9690394" y="4430333"/>
              <a:ext cx="1412665" cy="13197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DE947C-34D6-78EC-79B2-E96D7B5ED1CF}"/>
                </a:ext>
              </a:extLst>
            </p:cNvPr>
            <p:cNvSpPr/>
            <p:nvPr/>
          </p:nvSpPr>
          <p:spPr>
            <a:xfrm>
              <a:off x="10638652" y="4430337"/>
              <a:ext cx="464410" cy="1319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D34E77-B175-1FD0-F60F-E4EDCC9A649D}"/>
              </a:ext>
            </a:extLst>
          </p:cNvPr>
          <p:cNvGrpSpPr/>
          <p:nvPr/>
        </p:nvGrpSpPr>
        <p:grpSpPr>
          <a:xfrm>
            <a:off x="5411484" y="1676315"/>
            <a:ext cx="942396" cy="975606"/>
            <a:chOff x="6943810" y="1965960"/>
            <a:chExt cx="1321228" cy="136778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10D25D-1426-FF15-3792-218E4C268030}"/>
                </a:ext>
              </a:extLst>
            </p:cNvPr>
            <p:cNvSpPr/>
            <p:nvPr/>
          </p:nvSpPr>
          <p:spPr>
            <a:xfrm>
              <a:off x="6943810" y="1965960"/>
              <a:ext cx="1321227" cy="13677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DE3065-EF96-933A-9526-2D27C07C5BBF}"/>
                </a:ext>
              </a:extLst>
            </p:cNvPr>
            <p:cNvSpPr/>
            <p:nvPr/>
          </p:nvSpPr>
          <p:spPr>
            <a:xfrm>
              <a:off x="6944524" y="3072531"/>
              <a:ext cx="1320514" cy="2612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955723B-61AF-2E54-8516-2ECA6BA82047}"/>
              </a:ext>
            </a:extLst>
          </p:cNvPr>
          <p:cNvSpPr txBox="1"/>
          <p:nvPr/>
        </p:nvSpPr>
        <p:spPr>
          <a:xfrm>
            <a:off x="3475350" y="2246215"/>
            <a:ext cx="101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/>
              <a:t>Not required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43948A-1A3F-58FC-2417-CE05F388EB42}"/>
              </a:ext>
            </a:extLst>
          </p:cNvPr>
          <p:cNvSpPr txBox="1"/>
          <p:nvPr/>
        </p:nvSpPr>
        <p:spPr>
          <a:xfrm>
            <a:off x="130719" y="95070"/>
            <a:ext cx="42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First-angle projection</a:t>
            </a:r>
            <a:r>
              <a:rPr lang="en-SG" sz="1400" u="sng" dirty="0"/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C1CA48-10DC-8A30-0871-C848C5CEAE72}"/>
              </a:ext>
            </a:extLst>
          </p:cNvPr>
          <p:cNvSpPr txBox="1"/>
          <p:nvPr/>
        </p:nvSpPr>
        <p:spPr>
          <a:xfrm>
            <a:off x="8065689" y="166627"/>
            <a:ext cx="947592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Variation 1</a:t>
            </a:r>
          </a:p>
        </p:txBody>
      </p:sp>
    </p:spTree>
    <p:extLst>
      <p:ext uri="{BB962C8B-B14F-4D97-AF65-F5344CB8AC3E}">
        <p14:creationId xmlns:p14="http://schemas.microsoft.com/office/powerpoint/2010/main" val="2856787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E816AC679FF4C86C22834E825BD05" ma:contentTypeVersion="1" ma:contentTypeDescription="Create a new document." ma:contentTypeScope="" ma:versionID="066e42d507d75a122d0db91dd470f30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4D3FE7-A0C8-4453-A806-BCAD6F53B90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6CCB8030-6F99-446F-BD3B-E5E3F435F1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A540F8-4ACB-4DC8-920F-A3CE5A42B9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1285</Words>
  <Application>Microsoft Office PowerPoint</Application>
  <PresentationFormat>On-screen Show (16:9)</PresentationFormat>
  <Paragraphs>298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Arial</vt:lpstr>
      <vt:lpstr>Office Theme</vt:lpstr>
      <vt:lpstr>CV1711 ENGINEERING DRAWING &amp; 3D BUILD  INFO MODEL (LAB)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#CUI SHUAIWEN#</cp:lastModifiedBy>
  <cp:revision>10</cp:revision>
  <dcterms:created xsi:type="dcterms:W3CDTF">2017-05-14T01:29:56Z</dcterms:created>
  <dcterms:modified xsi:type="dcterms:W3CDTF">2025-09-16T02:11:25Z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0x010100E28E816AC679FF4C86C22834E825BD05</vt:lpwstr>
  </property>
</Properties>
</file>